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5"/>
  </p:notesMasterIdLst>
  <p:handoutMasterIdLst>
    <p:handoutMasterId r:id="rId16"/>
  </p:handoutMasterIdLst>
  <p:sldIdLst>
    <p:sldId id="311" r:id="rId2"/>
    <p:sldId id="312" r:id="rId3"/>
    <p:sldId id="288" r:id="rId4"/>
    <p:sldId id="285" r:id="rId5"/>
    <p:sldId id="297" r:id="rId6"/>
    <p:sldId id="368" r:id="rId7"/>
    <p:sldId id="331" r:id="rId8"/>
    <p:sldId id="317" r:id="rId9"/>
    <p:sldId id="335" r:id="rId10"/>
    <p:sldId id="316" r:id="rId11"/>
    <p:sldId id="302" r:id="rId12"/>
    <p:sldId id="303" r:id="rId13"/>
    <p:sldId id="310" r:id="rId1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47" userDrawn="1">
          <p15:clr>
            <a:srgbClr val="F26B43"/>
          </p15:clr>
        </p15:guide>
        <p15:guide id="2" pos="7332" userDrawn="1">
          <p15:clr>
            <a:srgbClr val="F26B43"/>
          </p15:clr>
        </p15:guide>
        <p15:guide id="3" orient="horz" pos="345" userDrawn="1">
          <p15:clr>
            <a:srgbClr val="F26B43"/>
          </p15:clr>
        </p15:guide>
        <p15:guide id="4" orient="horz" pos="3974" userDrawn="1">
          <p15:clr>
            <a:srgbClr val="F26B43"/>
          </p15:clr>
        </p15:guide>
        <p15:guide id="5" pos="2555" userDrawn="1">
          <p15:clr>
            <a:srgbClr val="A4A3A4"/>
          </p15:clr>
        </p15:guide>
        <p15:guide id="6" pos="5125" userDrawn="1">
          <p15:clr>
            <a:srgbClr val="A4A3A4"/>
          </p15:clr>
        </p15:guide>
        <p15:guide id="7" orient="horz" pos="1442" userDrawn="1">
          <p15:clr>
            <a:srgbClr val="A4A3A4"/>
          </p15:clr>
        </p15:guide>
        <p15:guide id="8" orient="horz" pos="2878" userDrawn="1">
          <p15:clr>
            <a:srgbClr val="A4A3A4"/>
          </p15:clr>
        </p15:guide>
        <p15:guide id="9" orient="horz" pos="988"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E1E1E"/>
    <a:srgbClr val="D7D7D7"/>
    <a:srgbClr val="63727B"/>
    <a:srgbClr val="FF0000"/>
    <a:srgbClr val="3D9EB9"/>
    <a:srgbClr val="0579AA"/>
    <a:srgbClr val="1F4864"/>
    <a:srgbClr val="A5A5A5"/>
    <a:srgbClr val="51A71D"/>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E3FDE45-AF77-4B5C-9715-49D594BDF05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3" autoAdjust="0"/>
    <p:restoredTop sz="67539" autoAdjust="0"/>
  </p:normalViewPr>
  <p:slideViewPr>
    <p:cSldViewPr>
      <p:cViewPr varScale="1">
        <p:scale>
          <a:sx n="42" d="100"/>
          <a:sy n="42" d="100"/>
        </p:scale>
        <p:origin x="1147" y="38"/>
      </p:cViewPr>
      <p:guideLst>
        <p:guide pos="347"/>
        <p:guide pos="7332"/>
        <p:guide orient="horz" pos="345"/>
        <p:guide orient="horz" pos="3974"/>
        <p:guide pos="2555"/>
        <p:guide pos="5125"/>
        <p:guide orient="horz" pos="1442"/>
        <p:guide orient="horz" pos="2878"/>
        <p:guide orient="horz" pos="988"/>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7" d="100"/>
          <a:sy n="77" d="100"/>
        </p:scale>
        <p:origin x="3282"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DD411D3D-CC6F-434F-817E-35BD32FA5A75}" type="datetimeFigureOut">
              <a:rPr lang="en-GB" smtClean="0"/>
              <a:t>28/11/2016</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9C85466F-BE52-46F5-B3ED-40389111BA50}" type="slidenum">
              <a:rPr lang="en-GB" smtClean="0"/>
              <a:t>‹#›</a:t>
            </a:fld>
            <a:endParaRPr lang="en-GB"/>
          </a:p>
        </p:txBody>
      </p:sp>
    </p:spTree>
    <p:extLst>
      <p:ext uri="{BB962C8B-B14F-4D97-AF65-F5344CB8AC3E}">
        <p14:creationId xmlns:p14="http://schemas.microsoft.com/office/powerpoint/2010/main" val="453603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0A5D6BB-D9D7-44AE-9D6B-7AE4F8632082}" type="datetimeFigureOut">
              <a:rPr lang="en-GB" smtClean="0"/>
              <a:t>28/11/2016</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766CCF5-70BB-46EF-A020-1EC226E0E17F}" type="slidenum">
              <a:rPr lang="en-GB" smtClean="0"/>
              <a:t>‹#›</a:t>
            </a:fld>
            <a:endParaRPr lang="en-GB"/>
          </a:p>
        </p:txBody>
      </p:sp>
    </p:spTree>
    <p:extLst>
      <p:ext uri="{BB962C8B-B14F-4D97-AF65-F5344CB8AC3E}">
        <p14:creationId xmlns:p14="http://schemas.microsoft.com/office/powerpoint/2010/main" val="906359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t>1</a:t>
            </a:fld>
            <a:endParaRPr lang="en-GB"/>
          </a:p>
        </p:txBody>
      </p:sp>
    </p:spTree>
    <p:extLst>
      <p:ext uri="{BB962C8B-B14F-4D97-AF65-F5344CB8AC3E}">
        <p14:creationId xmlns:p14="http://schemas.microsoft.com/office/powerpoint/2010/main" val="4069883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t>11</a:t>
            </a:fld>
            <a:endParaRPr lang="en-GB"/>
          </a:p>
        </p:txBody>
      </p:sp>
    </p:spTree>
    <p:extLst>
      <p:ext uri="{BB962C8B-B14F-4D97-AF65-F5344CB8AC3E}">
        <p14:creationId xmlns:p14="http://schemas.microsoft.com/office/powerpoint/2010/main" val="3073931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t>12</a:t>
            </a:fld>
            <a:endParaRPr lang="en-GB"/>
          </a:p>
        </p:txBody>
      </p:sp>
    </p:spTree>
    <p:extLst>
      <p:ext uri="{BB962C8B-B14F-4D97-AF65-F5344CB8AC3E}">
        <p14:creationId xmlns:p14="http://schemas.microsoft.com/office/powerpoint/2010/main" val="776658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t>13</a:t>
            </a:fld>
            <a:endParaRPr lang="en-GB"/>
          </a:p>
        </p:txBody>
      </p:sp>
    </p:spTree>
    <p:extLst>
      <p:ext uri="{BB962C8B-B14F-4D97-AF65-F5344CB8AC3E}">
        <p14:creationId xmlns:p14="http://schemas.microsoft.com/office/powerpoint/2010/main" val="4069883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t>2</a:t>
            </a:fld>
            <a:endParaRPr lang="en-GB"/>
          </a:p>
        </p:txBody>
      </p:sp>
    </p:spTree>
    <p:extLst>
      <p:ext uri="{BB962C8B-B14F-4D97-AF65-F5344CB8AC3E}">
        <p14:creationId xmlns:p14="http://schemas.microsoft.com/office/powerpoint/2010/main" val="144756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8766CCF5-70BB-46EF-A020-1EC226E0E17F}" type="slidenum">
              <a:rPr lang="en-GB" smtClean="0"/>
              <a:t>3</a:t>
            </a:fld>
            <a:endParaRPr lang="en-GB"/>
          </a:p>
        </p:txBody>
      </p:sp>
    </p:spTree>
    <p:extLst>
      <p:ext uri="{BB962C8B-B14F-4D97-AF65-F5344CB8AC3E}">
        <p14:creationId xmlns:p14="http://schemas.microsoft.com/office/powerpoint/2010/main" val="3480342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t>4</a:t>
            </a:fld>
            <a:endParaRPr lang="en-GB"/>
          </a:p>
        </p:txBody>
      </p:sp>
    </p:spTree>
    <p:extLst>
      <p:ext uri="{BB962C8B-B14F-4D97-AF65-F5344CB8AC3E}">
        <p14:creationId xmlns:p14="http://schemas.microsoft.com/office/powerpoint/2010/main" val="3693621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pPr/>
              <a:t>6</a:t>
            </a:fld>
            <a:endParaRPr lang="en-GB"/>
          </a:p>
        </p:txBody>
      </p:sp>
    </p:spTree>
    <p:extLst>
      <p:ext uri="{BB962C8B-B14F-4D97-AF65-F5344CB8AC3E}">
        <p14:creationId xmlns:p14="http://schemas.microsoft.com/office/powerpoint/2010/main" val="2085181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p:txBody>
      </p:sp>
      <p:sp>
        <p:nvSpPr>
          <p:cNvPr id="4" name="Slide Number Placeholder 3"/>
          <p:cNvSpPr>
            <a:spLocks noGrp="1"/>
          </p:cNvSpPr>
          <p:nvPr>
            <p:ph type="sldNum" sz="quarter" idx="10"/>
          </p:nvPr>
        </p:nvSpPr>
        <p:spPr/>
        <p:txBody>
          <a:bodyPr/>
          <a:lstStyle/>
          <a:p>
            <a:fld id="{8766CCF5-70BB-46EF-A020-1EC226E0E17F}" type="slidenum">
              <a:rPr lang="en-GB" smtClean="0"/>
              <a:t>7</a:t>
            </a:fld>
            <a:endParaRPr lang="en-GB"/>
          </a:p>
        </p:txBody>
      </p:sp>
    </p:spTree>
    <p:extLst>
      <p:ext uri="{BB962C8B-B14F-4D97-AF65-F5344CB8AC3E}">
        <p14:creationId xmlns:p14="http://schemas.microsoft.com/office/powerpoint/2010/main" val="3165875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t>8</a:t>
            </a:fld>
            <a:endParaRPr lang="en-GB"/>
          </a:p>
        </p:txBody>
      </p:sp>
    </p:spTree>
    <p:extLst>
      <p:ext uri="{BB962C8B-B14F-4D97-AF65-F5344CB8AC3E}">
        <p14:creationId xmlns:p14="http://schemas.microsoft.com/office/powerpoint/2010/main" val="144756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dirty="0"/>
              <a:t>Bitdefender Reflective Artificial Intelligence Networks</a:t>
            </a:r>
            <a:endParaRPr lang="en-US" sz="1200" dirty="0"/>
          </a:p>
          <a:p>
            <a:pPr marL="0" indent="0">
              <a:buNone/>
            </a:pPr>
            <a:r>
              <a:rPr lang="en-US" sz="1200" dirty="0"/>
              <a:t>Developed through years of research, B.R.AI.N. uses complex machine learning algorithms to constantly learn how, where and when new threats are born — and to effectively neutralize any dangers in just seconds. The BRAIN-powered solutions give you the amazing power of artificial intelligence to protect all your devices. </a:t>
            </a:r>
          </a:p>
          <a:p>
            <a:pPr marL="0" indent="0">
              <a:buNone/>
            </a:pPr>
            <a:endParaRPr lang="en-US" sz="1200" dirty="0"/>
          </a:p>
          <a:p>
            <a:pPr marL="0" indent="0">
              <a:buNone/>
            </a:pPr>
            <a:r>
              <a:rPr lang="en-US" sz="1200" b="1" dirty="0">
                <a:solidFill>
                  <a:srgbClr val="FF0000"/>
                </a:solidFill>
              </a:rPr>
              <a:t>Reflective</a:t>
            </a:r>
            <a:r>
              <a:rPr lang="en-US" sz="1200" b="1" dirty="0"/>
              <a:t> Learning Uncovers New Threats in Over 99% of Cases</a:t>
            </a:r>
          </a:p>
          <a:p>
            <a:pPr marL="0" indent="0">
              <a:buNone/>
            </a:pPr>
            <a:r>
              <a:rPr lang="en-US" sz="1200" dirty="0"/>
              <a:t>It combines reflective learning mathematical models with machine-learning algorithms. This ensures we can uncover new threats, posing as clean files for traditional technologies, in over 99% of cases.</a:t>
            </a:r>
          </a:p>
          <a:p>
            <a:pPr marL="0" indent="0">
              <a:buNone/>
            </a:pPr>
            <a:endParaRPr lang="en-US" sz="1200" dirty="0"/>
          </a:p>
          <a:p>
            <a:pPr marL="0" indent="0">
              <a:buNone/>
            </a:pPr>
            <a:r>
              <a:rPr lang="en-US" sz="1200" b="1" dirty="0">
                <a:solidFill>
                  <a:srgbClr val="FF0000"/>
                </a:solidFill>
              </a:rPr>
              <a:t>Artificial Intelligence </a:t>
            </a:r>
            <a:r>
              <a:rPr lang="en-US" sz="1200" b="1" dirty="0"/>
              <a:t>Perfected for 5 Years</a:t>
            </a:r>
            <a:endParaRPr lang="en-US" sz="1200" dirty="0"/>
          </a:p>
          <a:p>
            <a:pPr marL="0" indent="0">
              <a:buNone/>
            </a:pPr>
            <a:r>
              <a:rPr lang="en-US" sz="1200" dirty="0"/>
              <a:t>Security-powered Artificial Intelligence is about evolution and learning. The more we feed our algorithm with security information, the more effective it becomes. Since 2009, we have been educating our self-learning technologies to track down new malware before it can do any damage.</a:t>
            </a:r>
            <a:endParaRPr lang="en-US" dirty="0"/>
          </a:p>
          <a:p>
            <a:pPr marL="0" indent="0">
              <a:buNone/>
            </a:pPr>
            <a:endParaRPr lang="en-US" sz="1200" dirty="0"/>
          </a:p>
          <a:p>
            <a:pPr marL="0" indent="0">
              <a:buNone/>
            </a:pPr>
            <a:r>
              <a:rPr lang="en-US" sz="1200" b="1" dirty="0">
                <a:solidFill>
                  <a:srgbClr val="FF0000"/>
                </a:solidFill>
              </a:rPr>
              <a:t>Neural</a:t>
            </a:r>
            <a:r>
              <a:rPr lang="en-US" sz="1200" b="1" dirty="0"/>
              <a:t> Network Defense Inspired by Human Brain Activity</a:t>
            </a:r>
          </a:p>
          <a:p>
            <a:pPr marL="0" indent="0">
              <a:buNone/>
            </a:pPr>
            <a:r>
              <a:rPr lang="en-US" sz="1200" dirty="0"/>
              <a:t>Artificial Neural Networks are advanced algorithms modeled after the workings of the human brain. They help extract malware patterns from known threats, so they can learn to identify and stop never-before seen malware.</a:t>
            </a:r>
          </a:p>
          <a:p>
            <a:pPr marL="0" indent="0">
              <a:buNone/>
            </a:pPr>
            <a:endParaRPr lang="en-US" sz="1200" dirty="0"/>
          </a:p>
          <a:p>
            <a:pPr marL="0" indent="0">
              <a:buNone/>
            </a:pPr>
            <a:endParaRPr lang="en-US" sz="1200" dirty="0"/>
          </a:p>
          <a:p>
            <a:pPr marL="0" indent="0">
              <a:buNone/>
            </a:pPr>
            <a:endParaRPr lang="en-US" sz="1200" dirty="0"/>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766CCF5-70BB-46EF-A020-1EC226E0E17F}" type="slidenum">
              <a:rPr lang="en-GB" smtClean="0"/>
              <a:t>9</a:t>
            </a:fld>
            <a:endParaRPr lang="en-GB"/>
          </a:p>
        </p:txBody>
      </p:sp>
    </p:spTree>
    <p:extLst>
      <p:ext uri="{BB962C8B-B14F-4D97-AF65-F5344CB8AC3E}">
        <p14:creationId xmlns:p14="http://schemas.microsoft.com/office/powerpoint/2010/main" val="703460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66CCF5-70BB-46EF-A020-1EC226E0E17F}" type="slidenum">
              <a:rPr lang="en-GB" smtClean="0"/>
              <a:t>10</a:t>
            </a:fld>
            <a:endParaRPr lang="en-GB"/>
          </a:p>
        </p:txBody>
      </p:sp>
    </p:spTree>
    <p:extLst>
      <p:ext uri="{BB962C8B-B14F-4D97-AF65-F5344CB8AC3E}">
        <p14:creationId xmlns:p14="http://schemas.microsoft.com/office/powerpoint/2010/main" val="33696948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emf"/></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Endpoints">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t="491" b="1"/>
          <a:stretch/>
        </p:blipFill>
        <p:spPr>
          <a:xfrm>
            <a:off x="7415978" y="0"/>
            <a:ext cx="4776022" cy="6824310"/>
          </a:xfrm>
          <a:prstGeom prst="rect">
            <a:avLst/>
          </a:prstGeom>
        </p:spPr>
      </p:pic>
      <p:sp>
        <p:nvSpPr>
          <p:cNvPr id="7" name="Title 6"/>
          <p:cNvSpPr>
            <a:spLocks noGrp="1"/>
          </p:cNvSpPr>
          <p:nvPr>
            <p:ph type="title" hasCustomPrompt="1"/>
          </p:nvPr>
        </p:nvSpPr>
        <p:spPr>
          <a:xfrm>
            <a:off x="552450" y="2229020"/>
            <a:ext cx="5716800" cy="2219963"/>
          </a:xfrm>
        </p:spPr>
        <p:txBody>
          <a:bodyPr anchor="b"/>
          <a:lstStyle>
            <a:lvl1pPr>
              <a:defRPr sz="4800" b="1" cap="all" baseline="0">
                <a:solidFill>
                  <a:schemeClr val="tx1"/>
                </a:solidFill>
              </a:defRPr>
            </a:lvl1pPr>
          </a:lstStyle>
          <a:p>
            <a:r>
              <a:rPr lang="en-US" dirty="0"/>
              <a:t>click to add a title to your visual support</a:t>
            </a:r>
            <a:endParaRPr lang="en-GB" dirty="0"/>
          </a:p>
        </p:txBody>
      </p:sp>
      <p:sp>
        <p:nvSpPr>
          <p:cNvPr id="6" name="Subtitle 2"/>
          <p:cNvSpPr>
            <a:spLocks noGrp="1"/>
          </p:cNvSpPr>
          <p:nvPr>
            <p:ph type="subTitle" idx="1" hasCustomPrompt="1"/>
          </p:nvPr>
        </p:nvSpPr>
        <p:spPr>
          <a:xfrm>
            <a:off x="561035" y="4568981"/>
            <a:ext cx="5708216" cy="1079982"/>
          </a:xfrm>
        </p:spPr>
        <p:txBody>
          <a:bodyPr anchor="t">
            <a:noAutofit/>
          </a:bodyPr>
          <a:lstStyle>
            <a:lvl1pPr marL="0" indent="0" algn="l">
              <a:spcBef>
                <a:spcPts val="0"/>
              </a:spcBef>
              <a:buNone/>
              <a:defRPr sz="2400" b="0" kern="1200" cap="none" baseline="0" dirty="0">
                <a:solidFill>
                  <a:schemeClr val="tx1"/>
                </a:solidFill>
                <a:latin typeface="+mn-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add Presenter’s Name and Title</a:t>
            </a:r>
          </a:p>
        </p:txBody>
      </p:sp>
    </p:spTree>
    <p:extLst>
      <p:ext uri="{BB962C8B-B14F-4D97-AF65-F5344CB8AC3E}">
        <p14:creationId xmlns:p14="http://schemas.microsoft.com/office/powerpoint/2010/main" val="1708654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Subtitle">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52450" y="547689"/>
            <a:ext cx="7583488" cy="481351"/>
          </a:xfrm>
        </p:spPr>
        <p:txBody>
          <a:bodyPr anchor="t"/>
          <a:lstStyle>
            <a:lvl1pPr>
              <a:defRPr sz="3400" cap="all" baseline="0">
                <a:solidFill>
                  <a:schemeClr val="tx1"/>
                </a:solidFill>
              </a:defRPr>
            </a:lvl1pPr>
          </a:lstStyle>
          <a:p>
            <a:r>
              <a:rPr lang="en-US"/>
              <a:t>Click to edit Master title style</a:t>
            </a:r>
            <a:endParaRPr lang="en-GB" dirty="0"/>
          </a:p>
        </p:txBody>
      </p:sp>
      <p:sp>
        <p:nvSpPr>
          <p:cNvPr id="4" name="Subtitle 2"/>
          <p:cNvSpPr>
            <a:spLocks noGrp="1"/>
          </p:cNvSpPr>
          <p:nvPr>
            <p:ph type="subTitle" idx="1"/>
          </p:nvPr>
        </p:nvSpPr>
        <p:spPr>
          <a:xfrm>
            <a:off x="552450" y="1029039"/>
            <a:ext cx="7583488" cy="540000"/>
          </a:xfrm>
        </p:spPr>
        <p:txBody>
          <a:bodyPr tIns="0" bIns="0" anchor="t">
            <a:noAutofit/>
          </a:bodyPr>
          <a:lstStyle>
            <a:lvl1pPr marL="0" indent="0" algn="l">
              <a:spcBef>
                <a:spcPts val="0"/>
              </a:spcBef>
              <a:buNone/>
              <a:defRPr sz="2400" b="0" kern="1200" cap="all" baseline="0" dirty="0">
                <a:solidFill>
                  <a:schemeClr val="accent2"/>
                </a:solidFill>
                <a:latin typeface="+mj-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685322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52450" y="1809750"/>
            <a:ext cx="11087100" cy="4500563"/>
          </a:xfrm>
        </p:spPr>
        <p:txBody>
          <a:bodyPr>
            <a:normAutofit/>
          </a:bodyPr>
          <a:lstStyle>
            <a:lvl1pPr>
              <a:defRPr sz="1800" baseline="0"/>
            </a:lvl1pPr>
          </a:lstStyle>
          <a:p>
            <a:pPr lvl="0"/>
            <a:r>
              <a:rPr lang="en-US" dirty="0"/>
              <a:t>Click on the icons to add content</a:t>
            </a:r>
          </a:p>
        </p:txBody>
      </p:sp>
      <p:sp>
        <p:nvSpPr>
          <p:cNvPr id="6" name="Title 2"/>
          <p:cNvSpPr>
            <a:spLocks noGrp="1"/>
          </p:cNvSpPr>
          <p:nvPr>
            <p:ph type="title"/>
          </p:nvPr>
        </p:nvSpPr>
        <p:spPr>
          <a:xfrm>
            <a:off x="552450" y="547689"/>
            <a:ext cx="7583488" cy="1021342"/>
          </a:xfrm>
        </p:spPr>
        <p:txBody>
          <a:bodyPr anchor="t"/>
          <a:lstStyle>
            <a:lvl1pPr>
              <a:defRPr sz="3400" baseline="0">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95106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ubtitle and Content">
    <p:bg>
      <p:bgPr>
        <a:solidFill>
          <a:schemeClr val="bg1"/>
        </a:solidFill>
        <a:effectLst/>
      </p:bgPr>
    </p:bg>
    <p:spTree>
      <p:nvGrpSpPr>
        <p:cNvPr id="1" name=""/>
        <p:cNvGrpSpPr/>
        <p:nvPr/>
      </p:nvGrpSpPr>
      <p:grpSpPr>
        <a:xfrm>
          <a:off x="0" y="0"/>
          <a:ext cx="0" cy="0"/>
          <a:chOff x="0" y="0"/>
          <a:chExt cx="0" cy="0"/>
        </a:xfrm>
      </p:grpSpPr>
      <p:sp>
        <p:nvSpPr>
          <p:cNvPr id="4" name="Title 2"/>
          <p:cNvSpPr>
            <a:spLocks noGrp="1"/>
          </p:cNvSpPr>
          <p:nvPr>
            <p:ph type="title"/>
          </p:nvPr>
        </p:nvSpPr>
        <p:spPr>
          <a:xfrm>
            <a:off x="552450" y="547689"/>
            <a:ext cx="7583488" cy="482400"/>
          </a:xfrm>
        </p:spPr>
        <p:txBody>
          <a:bodyPr anchor="t"/>
          <a:lstStyle>
            <a:lvl1pPr>
              <a:defRPr sz="3400" cap="all" baseline="0">
                <a:solidFill>
                  <a:schemeClr val="tx1"/>
                </a:solidFill>
              </a:defRPr>
            </a:lvl1pPr>
          </a:lstStyle>
          <a:p>
            <a:r>
              <a:rPr lang="en-US"/>
              <a:t>Click to edit Master title style</a:t>
            </a:r>
            <a:endParaRPr lang="en-GB" dirty="0"/>
          </a:p>
        </p:txBody>
      </p:sp>
      <p:sp>
        <p:nvSpPr>
          <p:cNvPr id="6" name="Subtitle 2"/>
          <p:cNvSpPr>
            <a:spLocks noGrp="1"/>
          </p:cNvSpPr>
          <p:nvPr>
            <p:ph type="subTitle" idx="1"/>
          </p:nvPr>
        </p:nvSpPr>
        <p:spPr>
          <a:xfrm>
            <a:off x="552450" y="1029039"/>
            <a:ext cx="7583488" cy="540000"/>
          </a:xfrm>
        </p:spPr>
        <p:txBody>
          <a:bodyPr tIns="0" bIns="0" anchor="t">
            <a:noAutofit/>
          </a:bodyPr>
          <a:lstStyle>
            <a:lvl1pPr marL="0" indent="0" algn="l">
              <a:spcBef>
                <a:spcPts val="0"/>
              </a:spcBef>
              <a:buNone/>
              <a:defRPr sz="2400" b="0" kern="1200" cap="all" baseline="0" dirty="0">
                <a:solidFill>
                  <a:schemeClr val="accent2"/>
                </a:solidFill>
                <a:latin typeface="+mj-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8" name="Content Placeholder 4"/>
          <p:cNvSpPr>
            <a:spLocks noGrp="1"/>
          </p:cNvSpPr>
          <p:nvPr>
            <p:ph sz="quarter" idx="11" hasCustomPrompt="1"/>
          </p:nvPr>
        </p:nvSpPr>
        <p:spPr>
          <a:xfrm>
            <a:off x="552450" y="1809750"/>
            <a:ext cx="11087100" cy="4500563"/>
          </a:xfrm>
        </p:spPr>
        <p:txBody>
          <a:bodyPr>
            <a:normAutofit/>
          </a:bodyPr>
          <a:lstStyle>
            <a:lvl1pPr>
              <a:defRPr sz="1800" baseline="0"/>
            </a:lvl1pPr>
          </a:lstStyle>
          <a:p>
            <a:pPr lvl="0"/>
            <a:r>
              <a:rPr lang="en-US" dirty="0"/>
              <a:t>Click on the icons to add content</a:t>
            </a:r>
          </a:p>
        </p:txBody>
      </p:sp>
    </p:spTree>
    <p:extLst>
      <p:ext uri="{BB962C8B-B14F-4D97-AF65-F5344CB8AC3E}">
        <p14:creationId xmlns:p14="http://schemas.microsoft.com/office/powerpoint/2010/main" val="1983516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wo Pictures with Captions">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52450" y="547689"/>
            <a:ext cx="7583488" cy="1021342"/>
          </a:xfrm>
        </p:spPr>
        <p:txBody>
          <a:bodyPr anchor="t"/>
          <a:lstStyle>
            <a:lvl1pPr>
              <a:defRPr sz="3400" baseline="0">
                <a:solidFill>
                  <a:schemeClr val="tx1"/>
                </a:solidFill>
              </a:defRPr>
            </a:lvl1pPr>
          </a:lstStyle>
          <a:p>
            <a:r>
              <a:rPr lang="en-US"/>
              <a:t>Click to edit Master title style</a:t>
            </a:r>
            <a:endParaRPr lang="en-GB" dirty="0"/>
          </a:p>
        </p:txBody>
      </p:sp>
      <p:sp>
        <p:nvSpPr>
          <p:cNvPr id="4" name="Picture Placeholder 6"/>
          <p:cNvSpPr>
            <a:spLocks noGrp="1"/>
          </p:cNvSpPr>
          <p:nvPr>
            <p:ph type="pic" sz="quarter" idx="10"/>
          </p:nvPr>
        </p:nvSpPr>
        <p:spPr>
          <a:xfrm>
            <a:off x="552450" y="1929025"/>
            <a:ext cx="5400000" cy="3719938"/>
          </a:xfrm>
        </p:spPr>
        <p:txBody>
          <a:bodyPr>
            <a:normAutofit/>
          </a:bodyPr>
          <a:lstStyle>
            <a:lvl1pPr>
              <a:defRPr sz="1800">
                <a:solidFill>
                  <a:schemeClr val="tx1"/>
                </a:solidFill>
              </a:defRPr>
            </a:lvl1pPr>
          </a:lstStyle>
          <a:p>
            <a:r>
              <a:rPr lang="en-US"/>
              <a:t>Click icon to add picture</a:t>
            </a:r>
            <a:endParaRPr lang="en-GB"/>
          </a:p>
        </p:txBody>
      </p:sp>
      <p:sp>
        <p:nvSpPr>
          <p:cNvPr id="6" name="Picture Placeholder 6"/>
          <p:cNvSpPr>
            <a:spLocks noGrp="1"/>
          </p:cNvSpPr>
          <p:nvPr>
            <p:ph type="pic" sz="quarter" idx="11"/>
          </p:nvPr>
        </p:nvSpPr>
        <p:spPr>
          <a:xfrm>
            <a:off x="6239435" y="1929025"/>
            <a:ext cx="5400114" cy="3719938"/>
          </a:xfrm>
        </p:spPr>
        <p:txBody>
          <a:bodyPr>
            <a:normAutofit/>
          </a:bodyPr>
          <a:lstStyle>
            <a:lvl1pPr>
              <a:defRPr sz="1800">
                <a:solidFill>
                  <a:schemeClr val="tx1"/>
                </a:solidFill>
              </a:defRPr>
            </a:lvl1pPr>
          </a:lstStyle>
          <a:p>
            <a:r>
              <a:rPr lang="en-US"/>
              <a:t>Click icon to add picture</a:t>
            </a:r>
            <a:endParaRPr lang="en-GB"/>
          </a:p>
        </p:txBody>
      </p:sp>
      <p:sp>
        <p:nvSpPr>
          <p:cNvPr id="7" name="Text Placeholder 3"/>
          <p:cNvSpPr>
            <a:spLocks noGrp="1"/>
          </p:cNvSpPr>
          <p:nvPr>
            <p:ph type="body" sz="half" idx="2" hasCustomPrompt="1"/>
          </p:nvPr>
        </p:nvSpPr>
        <p:spPr>
          <a:xfrm>
            <a:off x="552450" y="5710535"/>
            <a:ext cx="5400000" cy="598204"/>
          </a:xfrm>
        </p:spPr>
        <p:txBody>
          <a:bodyPr>
            <a:noAutofit/>
          </a:bodyPr>
          <a:lstStyle>
            <a:lvl1pPr marL="0" indent="0">
              <a:buNone/>
              <a:defRPr sz="2000" baseline="0">
                <a:solidFill>
                  <a:schemeClr val="tx1"/>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add text</a:t>
            </a:r>
          </a:p>
        </p:txBody>
      </p:sp>
      <p:sp>
        <p:nvSpPr>
          <p:cNvPr id="8" name="Text Placeholder 3"/>
          <p:cNvSpPr>
            <a:spLocks noGrp="1"/>
          </p:cNvSpPr>
          <p:nvPr>
            <p:ph type="body" sz="half" idx="12" hasCustomPrompt="1"/>
          </p:nvPr>
        </p:nvSpPr>
        <p:spPr>
          <a:xfrm>
            <a:off x="6239434" y="5710535"/>
            <a:ext cx="5400115" cy="598204"/>
          </a:xfrm>
        </p:spPr>
        <p:txBody>
          <a:bodyPr>
            <a:noAutofit/>
          </a:bodyPr>
          <a:lstStyle>
            <a:lvl1pPr marL="0" indent="0">
              <a:buNone/>
              <a:defRPr sz="2000" baseline="0">
                <a:solidFill>
                  <a:schemeClr val="tx1"/>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add text</a:t>
            </a:r>
          </a:p>
        </p:txBody>
      </p:sp>
    </p:spTree>
    <p:extLst>
      <p:ext uri="{BB962C8B-B14F-4D97-AF65-F5344CB8AC3E}">
        <p14:creationId xmlns:p14="http://schemas.microsoft.com/office/powerpoint/2010/main" val="1873541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roduct Slide with Logo">
    <p:bg>
      <p:bgPr>
        <a:solidFill>
          <a:schemeClr val="bg1"/>
        </a:soli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10"/>
          </p:nvPr>
        </p:nvSpPr>
        <p:spPr>
          <a:xfrm>
            <a:off x="1236080" y="1149038"/>
            <a:ext cx="3776983" cy="4531000"/>
          </a:xfrm>
        </p:spPr>
        <p:txBody>
          <a:bodyPr anchor="t">
            <a:normAutofit/>
          </a:bodyPr>
          <a:lstStyle>
            <a:lvl1pPr>
              <a:defRPr sz="1800">
                <a:solidFill>
                  <a:schemeClr val="tx1"/>
                </a:solidFill>
              </a:defRPr>
            </a:lvl1pPr>
          </a:lstStyle>
          <a:p>
            <a:r>
              <a:rPr lang="en-US"/>
              <a:t>Click icon to add picture</a:t>
            </a:r>
            <a:endParaRPr lang="en-GB"/>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748965" y="2770267"/>
            <a:ext cx="2916053" cy="418738"/>
          </a:xfrm>
          <a:prstGeom prst="rect">
            <a:avLst/>
          </a:prstGeom>
        </p:spPr>
      </p:pic>
      <p:sp>
        <p:nvSpPr>
          <p:cNvPr id="11" name="Text Placeholder 10"/>
          <p:cNvSpPr>
            <a:spLocks noGrp="1"/>
          </p:cNvSpPr>
          <p:nvPr>
            <p:ph type="body" sz="quarter" idx="11"/>
          </p:nvPr>
        </p:nvSpPr>
        <p:spPr>
          <a:xfrm>
            <a:off x="5676007" y="3249004"/>
            <a:ext cx="5819647" cy="1319821"/>
          </a:xfrm>
        </p:spPr>
        <p:txBody>
          <a:bodyPr/>
          <a:lstStyle>
            <a:lvl1pPr>
              <a:defRPr b="1">
                <a:solidFill>
                  <a:srgbClr val="000000"/>
                </a:solidFill>
                <a:latin typeface="Arial" panose="020B0604020202020204" pitchFamily="34" charset="0"/>
                <a:cs typeface="Arial" panose="020B0604020202020204" pitchFamily="34" charset="0"/>
              </a:defRPr>
            </a:lvl1pPr>
            <a:lvl2pPr>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4104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ata">
    <p:bg>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1632461" y="4134572"/>
            <a:ext cx="5483522" cy="1814386"/>
          </a:xfrm>
        </p:spPr>
        <p:txBody>
          <a:bodyPr tIns="0" rIns="0" bIns="0" anchor="t">
            <a:normAutofit/>
          </a:bodyPr>
          <a:lstStyle>
            <a:lvl1pPr>
              <a:defRPr sz="3000"/>
            </a:lvl1pPr>
          </a:lstStyle>
          <a:p>
            <a:pPr lvl="0"/>
            <a:r>
              <a:rPr lang="en-US" dirty="0"/>
              <a:t>Click to add a brief statement</a:t>
            </a:r>
          </a:p>
        </p:txBody>
      </p:sp>
      <p:sp>
        <p:nvSpPr>
          <p:cNvPr id="11" name="Text Placeholder 10"/>
          <p:cNvSpPr>
            <a:spLocks noGrp="1"/>
          </p:cNvSpPr>
          <p:nvPr>
            <p:ph type="body" sz="quarter" idx="13" hasCustomPrompt="1"/>
          </p:nvPr>
        </p:nvSpPr>
        <p:spPr>
          <a:xfrm>
            <a:off x="1632461" y="1507374"/>
            <a:ext cx="5484302" cy="2627312"/>
          </a:xfrm>
        </p:spPr>
        <p:txBody>
          <a:bodyPr wrap="square" lIns="0" tIns="540000" rIns="0" bIns="0" anchor="t">
            <a:noAutofit/>
          </a:bodyPr>
          <a:lstStyle>
            <a:lvl1pPr>
              <a:defRPr sz="16000" b="1">
                <a:latin typeface="Arial" panose="020B0604020202020204" pitchFamily="34" charset="0"/>
                <a:cs typeface="Arial" panose="020B0604020202020204" pitchFamily="34" charset="0"/>
              </a:defRPr>
            </a:lvl1pPr>
          </a:lstStyle>
          <a:p>
            <a:pPr lvl="0"/>
            <a:r>
              <a:rPr lang="en-US" dirty="0"/>
              <a:t>000</a:t>
            </a:r>
          </a:p>
        </p:txBody>
      </p:sp>
    </p:spTree>
    <p:extLst>
      <p:ext uri="{BB962C8B-B14F-4D97-AF65-F5344CB8AC3E}">
        <p14:creationId xmlns:p14="http://schemas.microsoft.com/office/powerpoint/2010/main" val="473157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tdefender Logo White">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2477" y="2285901"/>
            <a:ext cx="4487045" cy="2286198"/>
          </a:xfrm>
          <a:prstGeom prst="rect">
            <a:avLst/>
          </a:prstGeom>
        </p:spPr>
      </p:pic>
    </p:spTree>
    <p:extLst>
      <p:ext uri="{BB962C8B-B14F-4D97-AF65-F5344CB8AC3E}">
        <p14:creationId xmlns:p14="http://schemas.microsoft.com/office/powerpoint/2010/main" val="35187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with Avatar">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24586" y="2229021"/>
            <a:ext cx="5714963" cy="2219964"/>
          </a:xfrm>
        </p:spPr>
        <p:txBody>
          <a:bodyPr anchor="ctr"/>
          <a:lstStyle>
            <a:lvl1pPr algn="r">
              <a:defRPr sz="4800" b="1" cap="all" baseline="0">
                <a:solidFill>
                  <a:schemeClr val="bg1"/>
                </a:solidFill>
              </a:defRPr>
            </a:lvl1pPr>
          </a:lstStyle>
          <a:p>
            <a:r>
              <a:rPr lang="en-GB" dirty="0"/>
              <a:t>click to add a title to your visual support</a:t>
            </a:r>
          </a:p>
        </p:txBody>
      </p:sp>
      <p:sp>
        <p:nvSpPr>
          <p:cNvPr id="4" name="Subtitle 2"/>
          <p:cNvSpPr>
            <a:spLocks noGrp="1"/>
          </p:cNvSpPr>
          <p:nvPr>
            <p:ph type="subTitle" idx="1" hasCustomPrompt="1"/>
          </p:nvPr>
        </p:nvSpPr>
        <p:spPr>
          <a:xfrm>
            <a:off x="5924585" y="4568982"/>
            <a:ext cx="5714963" cy="1079982"/>
          </a:xfrm>
        </p:spPr>
        <p:txBody>
          <a:bodyPr anchor="t">
            <a:noAutofit/>
          </a:bodyPr>
          <a:lstStyle>
            <a:lvl1pPr marL="0" indent="0" algn="r">
              <a:spcBef>
                <a:spcPts val="0"/>
              </a:spcBef>
              <a:buNone/>
              <a:defRPr sz="2400" b="0" kern="1200" cap="none" baseline="0" dirty="0">
                <a:solidFill>
                  <a:schemeClr val="bg1"/>
                </a:solidFill>
                <a:latin typeface="+mn-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add Presenter’s Name and Title</a:t>
            </a:r>
          </a:p>
        </p:txBody>
      </p:sp>
      <p:sp>
        <p:nvSpPr>
          <p:cNvPr id="6" name="Freeform 5"/>
          <p:cNvSpPr>
            <a:spLocks noEditPoints="1"/>
          </p:cNvSpPr>
          <p:nvPr userDrawn="1"/>
        </p:nvSpPr>
        <p:spPr bwMode="auto">
          <a:xfrm>
            <a:off x="10835921" y="6433987"/>
            <a:ext cx="719988" cy="114961"/>
          </a:xfrm>
          <a:custGeom>
            <a:avLst/>
            <a:gdLst>
              <a:gd name="T0" fmla="*/ 230 w 562"/>
              <a:gd name="T1" fmla="*/ 85 h 87"/>
              <a:gd name="T2" fmla="*/ 231 w 562"/>
              <a:gd name="T3" fmla="*/ 75 h 87"/>
              <a:gd name="T4" fmla="*/ 214 w 562"/>
              <a:gd name="T5" fmla="*/ 53 h 87"/>
              <a:gd name="T6" fmla="*/ 495 w 562"/>
              <a:gd name="T7" fmla="*/ 31 h 87"/>
              <a:gd name="T8" fmla="*/ 519 w 562"/>
              <a:gd name="T9" fmla="*/ 70 h 87"/>
              <a:gd name="T10" fmla="*/ 520 w 562"/>
              <a:gd name="T11" fmla="*/ 63 h 87"/>
              <a:gd name="T12" fmla="*/ 508 w 562"/>
              <a:gd name="T13" fmla="*/ 53 h 87"/>
              <a:gd name="T14" fmla="*/ 318 w 562"/>
              <a:gd name="T15" fmla="*/ 85 h 87"/>
              <a:gd name="T16" fmla="*/ 319 w 562"/>
              <a:gd name="T17" fmla="*/ 75 h 87"/>
              <a:gd name="T18" fmla="*/ 301 w 562"/>
              <a:gd name="T19" fmla="*/ 53 h 87"/>
              <a:gd name="T20" fmla="*/ 49 w 562"/>
              <a:gd name="T21" fmla="*/ 44 h 87"/>
              <a:gd name="T22" fmla="*/ 11 w 562"/>
              <a:gd name="T23" fmla="*/ 8 h 87"/>
              <a:gd name="T24" fmla="*/ 4 w 562"/>
              <a:gd name="T25" fmla="*/ 12 h 87"/>
              <a:gd name="T26" fmla="*/ 66 w 562"/>
              <a:gd name="T27" fmla="*/ 62 h 87"/>
              <a:gd name="T28" fmla="*/ 46 w 562"/>
              <a:gd name="T29" fmla="*/ 23 h 87"/>
              <a:gd name="T30" fmla="*/ 23 w 562"/>
              <a:gd name="T31" fmla="*/ 39 h 87"/>
              <a:gd name="T32" fmla="*/ 23 w 562"/>
              <a:gd name="T33" fmla="*/ 50 h 87"/>
              <a:gd name="T34" fmla="*/ 91 w 562"/>
              <a:gd name="T35" fmla="*/ 15 h 87"/>
              <a:gd name="T36" fmla="*/ 91 w 562"/>
              <a:gd name="T37" fmla="*/ 15 h 87"/>
              <a:gd name="T38" fmla="*/ 76 w 562"/>
              <a:gd name="T39" fmla="*/ 84 h 87"/>
              <a:gd name="T40" fmla="*/ 70 w 562"/>
              <a:gd name="T41" fmla="*/ 33 h 87"/>
              <a:gd name="T42" fmla="*/ 176 w 562"/>
              <a:gd name="T43" fmla="*/ 8 h 87"/>
              <a:gd name="T44" fmla="*/ 162 w 562"/>
              <a:gd name="T45" fmla="*/ 31 h 87"/>
              <a:gd name="T46" fmla="*/ 181 w 562"/>
              <a:gd name="T47" fmla="*/ 76 h 87"/>
              <a:gd name="T48" fmla="*/ 172 w 562"/>
              <a:gd name="T49" fmla="*/ 5 h 87"/>
              <a:gd name="T50" fmla="*/ 181 w 562"/>
              <a:gd name="T51" fmla="*/ 58 h 87"/>
              <a:gd name="T52" fmla="*/ 441 w 562"/>
              <a:gd name="T53" fmla="*/ 7 h 87"/>
              <a:gd name="T54" fmla="*/ 430 w 562"/>
              <a:gd name="T55" fmla="*/ 31 h 87"/>
              <a:gd name="T56" fmla="*/ 449 w 562"/>
              <a:gd name="T57" fmla="*/ 76 h 87"/>
              <a:gd name="T58" fmla="*/ 439 w 562"/>
              <a:gd name="T59" fmla="*/ 5 h 87"/>
              <a:gd name="T60" fmla="*/ 448 w 562"/>
              <a:gd name="T61" fmla="*/ 58 h 87"/>
              <a:gd name="T62" fmla="*/ 556 w 562"/>
              <a:gd name="T63" fmla="*/ 43 h 87"/>
              <a:gd name="T64" fmla="*/ 529 w 562"/>
              <a:gd name="T65" fmla="*/ 46 h 87"/>
              <a:gd name="T66" fmla="*/ 542 w 562"/>
              <a:gd name="T67" fmla="*/ 32 h 87"/>
              <a:gd name="T68" fmla="*/ 562 w 562"/>
              <a:gd name="T69" fmla="*/ 32 h 87"/>
              <a:gd name="T70" fmla="*/ 276 w 562"/>
              <a:gd name="T71" fmla="*/ 43 h 87"/>
              <a:gd name="T72" fmla="*/ 257 w 562"/>
              <a:gd name="T73" fmla="*/ 38 h 87"/>
              <a:gd name="T74" fmla="*/ 263 w 562"/>
              <a:gd name="T75" fmla="*/ 23 h 87"/>
              <a:gd name="T76" fmla="*/ 276 w 562"/>
              <a:gd name="T77" fmla="*/ 23 h 87"/>
              <a:gd name="T78" fmla="*/ 385 w 562"/>
              <a:gd name="T79" fmla="*/ 84 h 87"/>
              <a:gd name="T80" fmla="*/ 363 w 562"/>
              <a:gd name="T81" fmla="*/ 84 h 87"/>
              <a:gd name="T82" fmla="*/ 341 w 562"/>
              <a:gd name="T83" fmla="*/ 33 h 87"/>
              <a:gd name="T84" fmla="*/ 362 w 562"/>
              <a:gd name="T85" fmla="*/ 32 h 87"/>
              <a:gd name="T86" fmla="*/ 398 w 562"/>
              <a:gd name="T87" fmla="*/ 51 h 87"/>
              <a:gd name="T88" fmla="*/ 105 w 562"/>
              <a:gd name="T89" fmla="*/ 67 h 87"/>
              <a:gd name="T90" fmla="*/ 93 w 562"/>
              <a:gd name="T91" fmla="*/ 33 h 87"/>
              <a:gd name="T92" fmla="*/ 118 w 562"/>
              <a:gd name="T93" fmla="*/ 18 h 87"/>
              <a:gd name="T94" fmla="*/ 118 w 562"/>
              <a:gd name="T95" fmla="*/ 4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87">
                <a:moveTo>
                  <a:pt x="253" y="59"/>
                </a:moveTo>
                <a:cubicBezTo>
                  <a:pt x="253" y="41"/>
                  <a:pt x="242" y="31"/>
                  <a:pt x="228" y="31"/>
                </a:cubicBezTo>
                <a:cubicBezTo>
                  <a:pt x="212" y="31"/>
                  <a:pt x="201" y="42"/>
                  <a:pt x="201" y="58"/>
                </a:cubicBezTo>
                <a:cubicBezTo>
                  <a:pt x="201" y="74"/>
                  <a:pt x="213" y="85"/>
                  <a:pt x="230" y="85"/>
                </a:cubicBezTo>
                <a:cubicBezTo>
                  <a:pt x="235" y="85"/>
                  <a:pt x="240" y="84"/>
                  <a:pt x="244" y="83"/>
                </a:cubicBezTo>
                <a:cubicBezTo>
                  <a:pt x="251" y="70"/>
                  <a:pt x="251" y="70"/>
                  <a:pt x="251" y="70"/>
                </a:cubicBezTo>
                <a:cubicBezTo>
                  <a:pt x="250" y="70"/>
                  <a:pt x="250" y="70"/>
                  <a:pt x="250" y="70"/>
                </a:cubicBezTo>
                <a:cubicBezTo>
                  <a:pt x="244" y="73"/>
                  <a:pt x="237" y="75"/>
                  <a:pt x="231" y="75"/>
                </a:cubicBezTo>
                <a:cubicBezTo>
                  <a:pt x="222" y="75"/>
                  <a:pt x="214" y="70"/>
                  <a:pt x="214" y="63"/>
                </a:cubicBezTo>
                <a:cubicBezTo>
                  <a:pt x="253" y="63"/>
                  <a:pt x="253" y="63"/>
                  <a:pt x="253" y="63"/>
                </a:cubicBezTo>
                <a:lnTo>
                  <a:pt x="253" y="59"/>
                </a:lnTo>
                <a:close/>
                <a:moveTo>
                  <a:pt x="214" y="53"/>
                </a:moveTo>
                <a:cubicBezTo>
                  <a:pt x="215" y="46"/>
                  <a:pt x="219" y="41"/>
                  <a:pt x="227" y="41"/>
                </a:cubicBezTo>
                <a:cubicBezTo>
                  <a:pt x="235" y="41"/>
                  <a:pt x="240" y="46"/>
                  <a:pt x="240" y="53"/>
                </a:cubicBezTo>
                <a:lnTo>
                  <a:pt x="214" y="53"/>
                </a:lnTo>
                <a:close/>
                <a:moveTo>
                  <a:pt x="495" y="31"/>
                </a:moveTo>
                <a:cubicBezTo>
                  <a:pt x="480" y="31"/>
                  <a:pt x="468" y="42"/>
                  <a:pt x="468" y="58"/>
                </a:cubicBezTo>
                <a:cubicBezTo>
                  <a:pt x="468" y="74"/>
                  <a:pt x="480" y="85"/>
                  <a:pt x="497" y="85"/>
                </a:cubicBezTo>
                <a:cubicBezTo>
                  <a:pt x="503" y="85"/>
                  <a:pt x="507" y="84"/>
                  <a:pt x="511" y="83"/>
                </a:cubicBezTo>
                <a:cubicBezTo>
                  <a:pt x="519" y="70"/>
                  <a:pt x="519" y="70"/>
                  <a:pt x="519" y="70"/>
                </a:cubicBezTo>
                <a:cubicBezTo>
                  <a:pt x="518" y="70"/>
                  <a:pt x="518" y="70"/>
                  <a:pt x="518" y="70"/>
                </a:cubicBezTo>
                <a:cubicBezTo>
                  <a:pt x="511" y="73"/>
                  <a:pt x="505" y="75"/>
                  <a:pt x="499" y="75"/>
                </a:cubicBezTo>
                <a:cubicBezTo>
                  <a:pt x="490" y="75"/>
                  <a:pt x="482" y="70"/>
                  <a:pt x="481" y="63"/>
                </a:cubicBezTo>
                <a:cubicBezTo>
                  <a:pt x="520" y="63"/>
                  <a:pt x="520" y="63"/>
                  <a:pt x="520" y="63"/>
                </a:cubicBezTo>
                <a:cubicBezTo>
                  <a:pt x="522" y="43"/>
                  <a:pt x="511" y="31"/>
                  <a:pt x="495" y="31"/>
                </a:cubicBezTo>
                <a:close/>
                <a:moveTo>
                  <a:pt x="481" y="53"/>
                </a:moveTo>
                <a:cubicBezTo>
                  <a:pt x="482" y="46"/>
                  <a:pt x="487" y="41"/>
                  <a:pt x="495" y="41"/>
                </a:cubicBezTo>
                <a:cubicBezTo>
                  <a:pt x="503" y="41"/>
                  <a:pt x="508" y="46"/>
                  <a:pt x="508" y="53"/>
                </a:cubicBezTo>
                <a:lnTo>
                  <a:pt x="481" y="53"/>
                </a:lnTo>
                <a:close/>
                <a:moveTo>
                  <a:pt x="315" y="31"/>
                </a:moveTo>
                <a:cubicBezTo>
                  <a:pt x="300" y="31"/>
                  <a:pt x="288" y="42"/>
                  <a:pt x="288" y="58"/>
                </a:cubicBezTo>
                <a:cubicBezTo>
                  <a:pt x="288" y="74"/>
                  <a:pt x="300" y="85"/>
                  <a:pt x="318" y="85"/>
                </a:cubicBezTo>
                <a:cubicBezTo>
                  <a:pt x="323" y="85"/>
                  <a:pt x="327" y="84"/>
                  <a:pt x="331" y="83"/>
                </a:cubicBezTo>
                <a:cubicBezTo>
                  <a:pt x="339" y="70"/>
                  <a:pt x="339" y="70"/>
                  <a:pt x="339" y="70"/>
                </a:cubicBezTo>
                <a:cubicBezTo>
                  <a:pt x="338" y="70"/>
                  <a:pt x="338" y="70"/>
                  <a:pt x="338" y="70"/>
                </a:cubicBezTo>
                <a:cubicBezTo>
                  <a:pt x="331" y="73"/>
                  <a:pt x="325" y="75"/>
                  <a:pt x="319" y="75"/>
                </a:cubicBezTo>
                <a:cubicBezTo>
                  <a:pt x="310" y="75"/>
                  <a:pt x="302" y="70"/>
                  <a:pt x="301" y="63"/>
                </a:cubicBezTo>
                <a:cubicBezTo>
                  <a:pt x="341" y="63"/>
                  <a:pt x="341" y="63"/>
                  <a:pt x="341" y="63"/>
                </a:cubicBezTo>
                <a:cubicBezTo>
                  <a:pt x="342" y="43"/>
                  <a:pt x="331" y="31"/>
                  <a:pt x="315" y="31"/>
                </a:cubicBezTo>
                <a:close/>
                <a:moveTo>
                  <a:pt x="301" y="53"/>
                </a:moveTo>
                <a:cubicBezTo>
                  <a:pt x="302" y="46"/>
                  <a:pt x="307" y="41"/>
                  <a:pt x="315" y="41"/>
                </a:cubicBezTo>
                <a:cubicBezTo>
                  <a:pt x="323" y="41"/>
                  <a:pt x="328" y="46"/>
                  <a:pt x="328" y="53"/>
                </a:cubicBezTo>
                <a:lnTo>
                  <a:pt x="301" y="53"/>
                </a:lnTo>
                <a:close/>
                <a:moveTo>
                  <a:pt x="49" y="44"/>
                </a:moveTo>
                <a:cubicBezTo>
                  <a:pt x="49" y="44"/>
                  <a:pt x="49" y="44"/>
                  <a:pt x="49" y="44"/>
                </a:cubicBezTo>
                <a:cubicBezTo>
                  <a:pt x="57" y="41"/>
                  <a:pt x="62" y="36"/>
                  <a:pt x="62" y="27"/>
                </a:cubicBezTo>
                <a:cubicBezTo>
                  <a:pt x="62" y="13"/>
                  <a:pt x="51" y="8"/>
                  <a:pt x="39" y="8"/>
                </a:cubicBezTo>
                <a:cubicBezTo>
                  <a:pt x="11" y="8"/>
                  <a:pt x="11" y="8"/>
                  <a:pt x="11" y="8"/>
                </a:cubicBezTo>
                <a:cubicBezTo>
                  <a:pt x="11" y="8"/>
                  <a:pt x="11" y="8"/>
                  <a:pt x="11" y="8"/>
                </a:cubicBezTo>
                <a:cubicBezTo>
                  <a:pt x="0" y="8"/>
                  <a:pt x="0" y="8"/>
                  <a:pt x="0" y="8"/>
                </a:cubicBezTo>
                <a:cubicBezTo>
                  <a:pt x="0" y="9"/>
                  <a:pt x="0" y="9"/>
                  <a:pt x="0" y="9"/>
                </a:cubicBezTo>
                <a:cubicBezTo>
                  <a:pt x="4" y="12"/>
                  <a:pt x="4" y="12"/>
                  <a:pt x="4" y="12"/>
                </a:cubicBezTo>
                <a:cubicBezTo>
                  <a:pt x="9" y="16"/>
                  <a:pt x="9" y="17"/>
                  <a:pt x="9" y="20"/>
                </a:cubicBezTo>
                <a:cubicBezTo>
                  <a:pt x="9" y="84"/>
                  <a:pt x="9" y="84"/>
                  <a:pt x="9" y="84"/>
                </a:cubicBezTo>
                <a:cubicBezTo>
                  <a:pt x="37" y="84"/>
                  <a:pt x="37" y="84"/>
                  <a:pt x="37" y="84"/>
                </a:cubicBezTo>
                <a:cubicBezTo>
                  <a:pt x="51" y="84"/>
                  <a:pt x="66" y="79"/>
                  <a:pt x="66" y="62"/>
                </a:cubicBezTo>
                <a:cubicBezTo>
                  <a:pt x="66" y="53"/>
                  <a:pt x="59" y="45"/>
                  <a:pt x="49" y="44"/>
                </a:cubicBezTo>
                <a:close/>
                <a:moveTo>
                  <a:pt x="23" y="20"/>
                </a:moveTo>
                <a:cubicBezTo>
                  <a:pt x="34" y="20"/>
                  <a:pt x="34" y="20"/>
                  <a:pt x="34" y="20"/>
                </a:cubicBezTo>
                <a:cubicBezTo>
                  <a:pt x="42" y="20"/>
                  <a:pt x="44" y="21"/>
                  <a:pt x="46" y="23"/>
                </a:cubicBezTo>
                <a:cubicBezTo>
                  <a:pt x="48" y="24"/>
                  <a:pt x="49" y="27"/>
                  <a:pt x="49" y="29"/>
                </a:cubicBezTo>
                <a:cubicBezTo>
                  <a:pt x="49" y="32"/>
                  <a:pt x="48" y="34"/>
                  <a:pt x="46" y="36"/>
                </a:cubicBezTo>
                <a:cubicBezTo>
                  <a:pt x="44" y="38"/>
                  <a:pt x="41" y="39"/>
                  <a:pt x="35" y="39"/>
                </a:cubicBezTo>
                <a:cubicBezTo>
                  <a:pt x="23" y="39"/>
                  <a:pt x="23" y="39"/>
                  <a:pt x="23" y="39"/>
                </a:cubicBezTo>
                <a:lnTo>
                  <a:pt x="23" y="20"/>
                </a:lnTo>
                <a:close/>
                <a:moveTo>
                  <a:pt x="35" y="72"/>
                </a:moveTo>
                <a:cubicBezTo>
                  <a:pt x="23" y="72"/>
                  <a:pt x="23" y="72"/>
                  <a:pt x="23" y="72"/>
                </a:cubicBezTo>
                <a:cubicBezTo>
                  <a:pt x="23" y="50"/>
                  <a:pt x="23" y="50"/>
                  <a:pt x="23" y="50"/>
                </a:cubicBezTo>
                <a:cubicBezTo>
                  <a:pt x="36" y="50"/>
                  <a:pt x="36" y="50"/>
                  <a:pt x="36" y="50"/>
                </a:cubicBezTo>
                <a:cubicBezTo>
                  <a:pt x="47" y="50"/>
                  <a:pt x="52" y="53"/>
                  <a:pt x="52" y="61"/>
                </a:cubicBezTo>
                <a:cubicBezTo>
                  <a:pt x="52" y="71"/>
                  <a:pt x="42" y="72"/>
                  <a:pt x="35" y="72"/>
                </a:cubicBezTo>
                <a:close/>
                <a:moveTo>
                  <a:pt x="91" y="15"/>
                </a:moveTo>
                <a:cubicBezTo>
                  <a:pt x="91" y="19"/>
                  <a:pt x="87" y="23"/>
                  <a:pt x="83" y="23"/>
                </a:cubicBezTo>
                <a:cubicBezTo>
                  <a:pt x="78" y="23"/>
                  <a:pt x="75" y="19"/>
                  <a:pt x="75" y="15"/>
                </a:cubicBezTo>
                <a:cubicBezTo>
                  <a:pt x="75" y="11"/>
                  <a:pt x="78" y="7"/>
                  <a:pt x="83" y="7"/>
                </a:cubicBezTo>
                <a:cubicBezTo>
                  <a:pt x="87" y="7"/>
                  <a:pt x="91" y="11"/>
                  <a:pt x="91" y="15"/>
                </a:cubicBezTo>
                <a:close/>
                <a:moveTo>
                  <a:pt x="70" y="32"/>
                </a:moveTo>
                <a:cubicBezTo>
                  <a:pt x="89" y="32"/>
                  <a:pt x="89" y="32"/>
                  <a:pt x="89" y="32"/>
                </a:cubicBezTo>
                <a:cubicBezTo>
                  <a:pt x="89" y="84"/>
                  <a:pt x="89" y="84"/>
                  <a:pt x="89" y="84"/>
                </a:cubicBezTo>
                <a:cubicBezTo>
                  <a:pt x="76" y="84"/>
                  <a:pt x="76" y="84"/>
                  <a:pt x="76" y="84"/>
                </a:cubicBezTo>
                <a:cubicBezTo>
                  <a:pt x="76" y="43"/>
                  <a:pt x="76" y="43"/>
                  <a:pt x="76" y="43"/>
                </a:cubicBezTo>
                <a:cubicBezTo>
                  <a:pt x="76" y="43"/>
                  <a:pt x="76" y="43"/>
                  <a:pt x="76" y="43"/>
                </a:cubicBezTo>
                <a:cubicBezTo>
                  <a:pt x="76" y="39"/>
                  <a:pt x="76" y="38"/>
                  <a:pt x="72" y="35"/>
                </a:cubicBezTo>
                <a:cubicBezTo>
                  <a:pt x="70" y="33"/>
                  <a:pt x="70" y="33"/>
                  <a:pt x="70" y="33"/>
                </a:cubicBezTo>
                <a:lnTo>
                  <a:pt x="70" y="32"/>
                </a:lnTo>
                <a:close/>
                <a:moveTo>
                  <a:pt x="172" y="5"/>
                </a:moveTo>
                <a:cubicBezTo>
                  <a:pt x="172" y="6"/>
                  <a:pt x="172" y="6"/>
                  <a:pt x="172" y="6"/>
                </a:cubicBezTo>
                <a:cubicBezTo>
                  <a:pt x="176" y="8"/>
                  <a:pt x="176" y="8"/>
                  <a:pt x="176" y="8"/>
                </a:cubicBezTo>
                <a:cubicBezTo>
                  <a:pt x="180" y="11"/>
                  <a:pt x="180" y="12"/>
                  <a:pt x="180" y="15"/>
                </a:cubicBezTo>
                <a:cubicBezTo>
                  <a:pt x="180" y="39"/>
                  <a:pt x="180" y="39"/>
                  <a:pt x="180" y="39"/>
                </a:cubicBezTo>
                <a:cubicBezTo>
                  <a:pt x="180" y="39"/>
                  <a:pt x="180" y="39"/>
                  <a:pt x="180" y="39"/>
                </a:cubicBezTo>
                <a:cubicBezTo>
                  <a:pt x="177" y="36"/>
                  <a:pt x="172" y="31"/>
                  <a:pt x="162" y="31"/>
                </a:cubicBezTo>
                <a:cubicBezTo>
                  <a:pt x="148" y="31"/>
                  <a:pt x="138" y="43"/>
                  <a:pt x="138" y="58"/>
                </a:cubicBezTo>
                <a:cubicBezTo>
                  <a:pt x="138" y="73"/>
                  <a:pt x="147" y="85"/>
                  <a:pt x="163" y="85"/>
                </a:cubicBezTo>
                <a:cubicBezTo>
                  <a:pt x="170" y="85"/>
                  <a:pt x="177" y="82"/>
                  <a:pt x="181" y="76"/>
                </a:cubicBezTo>
                <a:cubicBezTo>
                  <a:pt x="181" y="76"/>
                  <a:pt x="181" y="76"/>
                  <a:pt x="181" y="76"/>
                </a:cubicBezTo>
                <a:cubicBezTo>
                  <a:pt x="182" y="84"/>
                  <a:pt x="182" y="84"/>
                  <a:pt x="182" y="84"/>
                </a:cubicBezTo>
                <a:cubicBezTo>
                  <a:pt x="193" y="84"/>
                  <a:pt x="193" y="84"/>
                  <a:pt x="193" y="84"/>
                </a:cubicBezTo>
                <a:cubicBezTo>
                  <a:pt x="193" y="5"/>
                  <a:pt x="193" y="5"/>
                  <a:pt x="193" y="5"/>
                </a:cubicBezTo>
                <a:lnTo>
                  <a:pt x="172" y="5"/>
                </a:lnTo>
                <a:close/>
                <a:moveTo>
                  <a:pt x="166" y="74"/>
                </a:moveTo>
                <a:cubicBezTo>
                  <a:pt x="156" y="74"/>
                  <a:pt x="150" y="66"/>
                  <a:pt x="150" y="58"/>
                </a:cubicBezTo>
                <a:cubicBezTo>
                  <a:pt x="150" y="50"/>
                  <a:pt x="156" y="43"/>
                  <a:pt x="166" y="43"/>
                </a:cubicBezTo>
                <a:cubicBezTo>
                  <a:pt x="175" y="43"/>
                  <a:pt x="181" y="50"/>
                  <a:pt x="181" y="58"/>
                </a:cubicBezTo>
                <a:cubicBezTo>
                  <a:pt x="181" y="66"/>
                  <a:pt x="175" y="74"/>
                  <a:pt x="166" y="74"/>
                </a:cubicBezTo>
                <a:close/>
                <a:moveTo>
                  <a:pt x="439" y="5"/>
                </a:moveTo>
                <a:cubicBezTo>
                  <a:pt x="439" y="6"/>
                  <a:pt x="439" y="6"/>
                  <a:pt x="439" y="6"/>
                </a:cubicBezTo>
                <a:cubicBezTo>
                  <a:pt x="441" y="7"/>
                  <a:pt x="441" y="7"/>
                  <a:pt x="441" y="7"/>
                </a:cubicBezTo>
                <a:cubicBezTo>
                  <a:pt x="447" y="11"/>
                  <a:pt x="448" y="12"/>
                  <a:pt x="448" y="19"/>
                </a:cubicBezTo>
                <a:cubicBezTo>
                  <a:pt x="448" y="39"/>
                  <a:pt x="448" y="39"/>
                  <a:pt x="448" y="39"/>
                </a:cubicBezTo>
                <a:cubicBezTo>
                  <a:pt x="448" y="39"/>
                  <a:pt x="448" y="39"/>
                  <a:pt x="448" y="39"/>
                </a:cubicBezTo>
                <a:cubicBezTo>
                  <a:pt x="445" y="36"/>
                  <a:pt x="440" y="31"/>
                  <a:pt x="430" y="31"/>
                </a:cubicBezTo>
                <a:cubicBezTo>
                  <a:pt x="415" y="31"/>
                  <a:pt x="405" y="43"/>
                  <a:pt x="405" y="58"/>
                </a:cubicBezTo>
                <a:cubicBezTo>
                  <a:pt x="405" y="73"/>
                  <a:pt x="415" y="85"/>
                  <a:pt x="431" y="85"/>
                </a:cubicBezTo>
                <a:cubicBezTo>
                  <a:pt x="438" y="85"/>
                  <a:pt x="445" y="82"/>
                  <a:pt x="448" y="76"/>
                </a:cubicBezTo>
                <a:cubicBezTo>
                  <a:pt x="449" y="76"/>
                  <a:pt x="449" y="76"/>
                  <a:pt x="449" y="76"/>
                </a:cubicBezTo>
                <a:cubicBezTo>
                  <a:pt x="450" y="84"/>
                  <a:pt x="450" y="84"/>
                  <a:pt x="450" y="84"/>
                </a:cubicBezTo>
                <a:cubicBezTo>
                  <a:pt x="461" y="84"/>
                  <a:pt x="461" y="84"/>
                  <a:pt x="461" y="84"/>
                </a:cubicBezTo>
                <a:cubicBezTo>
                  <a:pt x="461" y="5"/>
                  <a:pt x="461" y="5"/>
                  <a:pt x="461" y="5"/>
                </a:cubicBezTo>
                <a:lnTo>
                  <a:pt x="439" y="5"/>
                </a:lnTo>
                <a:close/>
                <a:moveTo>
                  <a:pt x="433" y="74"/>
                </a:moveTo>
                <a:cubicBezTo>
                  <a:pt x="424" y="74"/>
                  <a:pt x="418" y="66"/>
                  <a:pt x="418" y="58"/>
                </a:cubicBezTo>
                <a:cubicBezTo>
                  <a:pt x="418" y="50"/>
                  <a:pt x="424" y="43"/>
                  <a:pt x="433" y="43"/>
                </a:cubicBezTo>
                <a:cubicBezTo>
                  <a:pt x="443" y="43"/>
                  <a:pt x="448" y="50"/>
                  <a:pt x="448" y="58"/>
                </a:cubicBezTo>
                <a:cubicBezTo>
                  <a:pt x="448" y="66"/>
                  <a:pt x="443" y="74"/>
                  <a:pt x="433" y="74"/>
                </a:cubicBezTo>
                <a:close/>
                <a:moveTo>
                  <a:pt x="562" y="32"/>
                </a:moveTo>
                <a:cubicBezTo>
                  <a:pt x="562" y="44"/>
                  <a:pt x="562" y="44"/>
                  <a:pt x="562" y="44"/>
                </a:cubicBezTo>
                <a:cubicBezTo>
                  <a:pt x="560" y="44"/>
                  <a:pt x="558" y="43"/>
                  <a:pt x="556" y="43"/>
                </a:cubicBezTo>
                <a:cubicBezTo>
                  <a:pt x="543" y="43"/>
                  <a:pt x="542" y="54"/>
                  <a:pt x="542" y="56"/>
                </a:cubicBezTo>
                <a:cubicBezTo>
                  <a:pt x="542" y="84"/>
                  <a:pt x="542" y="84"/>
                  <a:pt x="542" y="84"/>
                </a:cubicBezTo>
                <a:cubicBezTo>
                  <a:pt x="529" y="84"/>
                  <a:pt x="529" y="84"/>
                  <a:pt x="529" y="84"/>
                </a:cubicBezTo>
                <a:cubicBezTo>
                  <a:pt x="529" y="46"/>
                  <a:pt x="529" y="46"/>
                  <a:pt x="529" y="46"/>
                </a:cubicBezTo>
                <a:cubicBezTo>
                  <a:pt x="529" y="39"/>
                  <a:pt x="528" y="38"/>
                  <a:pt x="523" y="35"/>
                </a:cubicBezTo>
                <a:cubicBezTo>
                  <a:pt x="520" y="33"/>
                  <a:pt x="520" y="33"/>
                  <a:pt x="520" y="33"/>
                </a:cubicBezTo>
                <a:cubicBezTo>
                  <a:pt x="520" y="32"/>
                  <a:pt x="520" y="32"/>
                  <a:pt x="520" y="32"/>
                </a:cubicBezTo>
                <a:cubicBezTo>
                  <a:pt x="542" y="32"/>
                  <a:pt x="542" y="32"/>
                  <a:pt x="542" y="32"/>
                </a:cubicBezTo>
                <a:cubicBezTo>
                  <a:pt x="542" y="41"/>
                  <a:pt x="542" y="41"/>
                  <a:pt x="542" y="41"/>
                </a:cubicBezTo>
                <a:cubicBezTo>
                  <a:pt x="542" y="41"/>
                  <a:pt x="542" y="41"/>
                  <a:pt x="542" y="41"/>
                </a:cubicBezTo>
                <a:cubicBezTo>
                  <a:pt x="545" y="35"/>
                  <a:pt x="550" y="31"/>
                  <a:pt x="557" y="31"/>
                </a:cubicBezTo>
                <a:cubicBezTo>
                  <a:pt x="559" y="31"/>
                  <a:pt x="560" y="31"/>
                  <a:pt x="562" y="32"/>
                </a:cubicBezTo>
                <a:close/>
                <a:moveTo>
                  <a:pt x="276" y="32"/>
                </a:moveTo>
                <a:cubicBezTo>
                  <a:pt x="288" y="32"/>
                  <a:pt x="288" y="32"/>
                  <a:pt x="288" y="32"/>
                </a:cubicBezTo>
                <a:cubicBezTo>
                  <a:pt x="288" y="43"/>
                  <a:pt x="288" y="43"/>
                  <a:pt x="288" y="43"/>
                </a:cubicBezTo>
                <a:cubicBezTo>
                  <a:pt x="276" y="43"/>
                  <a:pt x="276" y="43"/>
                  <a:pt x="276" y="43"/>
                </a:cubicBezTo>
                <a:cubicBezTo>
                  <a:pt x="276" y="84"/>
                  <a:pt x="276" y="84"/>
                  <a:pt x="276" y="84"/>
                </a:cubicBezTo>
                <a:cubicBezTo>
                  <a:pt x="263" y="84"/>
                  <a:pt x="263" y="84"/>
                  <a:pt x="263" y="84"/>
                </a:cubicBezTo>
                <a:cubicBezTo>
                  <a:pt x="263" y="48"/>
                  <a:pt x="263" y="48"/>
                  <a:pt x="263" y="48"/>
                </a:cubicBezTo>
                <a:cubicBezTo>
                  <a:pt x="263" y="43"/>
                  <a:pt x="262" y="42"/>
                  <a:pt x="257" y="38"/>
                </a:cubicBezTo>
                <a:cubicBezTo>
                  <a:pt x="250" y="33"/>
                  <a:pt x="250" y="33"/>
                  <a:pt x="250" y="33"/>
                </a:cubicBezTo>
                <a:cubicBezTo>
                  <a:pt x="250" y="32"/>
                  <a:pt x="250" y="32"/>
                  <a:pt x="250" y="32"/>
                </a:cubicBezTo>
                <a:cubicBezTo>
                  <a:pt x="263" y="32"/>
                  <a:pt x="263" y="32"/>
                  <a:pt x="263" y="32"/>
                </a:cubicBezTo>
                <a:cubicBezTo>
                  <a:pt x="263" y="23"/>
                  <a:pt x="263" y="23"/>
                  <a:pt x="263" y="23"/>
                </a:cubicBezTo>
                <a:cubicBezTo>
                  <a:pt x="263" y="9"/>
                  <a:pt x="272" y="0"/>
                  <a:pt x="292" y="4"/>
                </a:cubicBezTo>
                <a:cubicBezTo>
                  <a:pt x="295" y="15"/>
                  <a:pt x="295" y="15"/>
                  <a:pt x="295" y="15"/>
                </a:cubicBezTo>
                <a:cubicBezTo>
                  <a:pt x="294" y="15"/>
                  <a:pt x="294" y="15"/>
                  <a:pt x="294" y="15"/>
                </a:cubicBezTo>
                <a:cubicBezTo>
                  <a:pt x="284" y="11"/>
                  <a:pt x="276" y="14"/>
                  <a:pt x="276" y="23"/>
                </a:cubicBezTo>
                <a:lnTo>
                  <a:pt x="276" y="32"/>
                </a:lnTo>
                <a:close/>
                <a:moveTo>
                  <a:pt x="398" y="51"/>
                </a:moveTo>
                <a:cubicBezTo>
                  <a:pt x="398" y="84"/>
                  <a:pt x="398" y="84"/>
                  <a:pt x="398" y="84"/>
                </a:cubicBezTo>
                <a:cubicBezTo>
                  <a:pt x="385" y="84"/>
                  <a:pt x="385" y="84"/>
                  <a:pt x="385" y="84"/>
                </a:cubicBezTo>
                <a:cubicBezTo>
                  <a:pt x="385" y="55"/>
                  <a:pt x="385" y="55"/>
                  <a:pt x="385" y="55"/>
                </a:cubicBezTo>
                <a:cubicBezTo>
                  <a:pt x="385" y="50"/>
                  <a:pt x="384" y="43"/>
                  <a:pt x="375" y="43"/>
                </a:cubicBezTo>
                <a:cubicBezTo>
                  <a:pt x="366" y="43"/>
                  <a:pt x="363" y="49"/>
                  <a:pt x="363" y="56"/>
                </a:cubicBezTo>
                <a:cubicBezTo>
                  <a:pt x="363" y="84"/>
                  <a:pt x="363" y="84"/>
                  <a:pt x="363" y="84"/>
                </a:cubicBezTo>
                <a:cubicBezTo>
                  <a:pt x="350" y="84"/>
                  <a:pt x="350" y="84"/>
                  <a:pt x="350" y="84"/>
                </a:cubicBezTo>
                <a:cubicBezTo>
                  <a:pt x="350" y="46"/>
                  <a:pt x="350" y="46"/>
                  <a:pt x="350" y="46"/>
                </a:cubicBezTo>
                <a:cubicBezTo>
                  <a:pt x="350" y="39"/>
                  <a:pt x="350" y="38"/>
                  <a:pt x="344" y="35"/>
                </a:cubicBezTo>
                <a:cubicBezTo>
                  <a:pt x="341" y="33"/>
                  <a:pt x="341" y="33"/>
                  <a:pt x="341" y="33"/>
                </a:cubicBezTo>
                <a:cubicBezTo>
                  <a:pt x="341" y="32"/>
                  <a:pt x="341" y="32"/>
                  <a:pt x="341" y="32"/>
                </a:cubicBezTo>
                <a:cubicBezTo>
                  <a:pt x="351" y="32"/>
                  <a:pt x="351" y="32"/>
                  <a:pt x="351" y="32"/>
                </a:cubicBezTo>
                <a:cubicBezTo>
                  <a:pt x="351" y="32"/>
                  <a:pt x="351" y="32"/>
                  <a:pt x="351" y="32"/>
                </a:cubicBezTo>
                <a:cubicBezTo>
                  <a:pt x="362" y="32"/>
                  <a:pt x="362" y="32"/>
                  <a:pt x="362" y="32"/>
                </a:cubicBezTo>
                <a:cubicBezTo>
                  <a:pt x="362" y="40"/>
                  <a:pt x="362" y="40"/>
                  <a:pt x="362" y="40"/>
                </a:cubicBezTo>
                <a:cubicBezTo>
                  <a:pt x="362" y="40"/>
                  <a:pt x="362" y="40"/>
                  <a:pt x="362" y="40"/>
                </a:cubicBezTo>
                <a:cubicBezTo>
                  <a:pt x="367" y="34"/>
                  <a:pt x="373" y="31"/>
                  <a:pt x="379" y="31"/>
                </a:cubicBezTo>
                <a:cubicBezTo>
                  <a:pt x="391" y="31"/>
                  <a:pt x="398" y="39"/>
                  <a:pt x="398" y="51"/>
                </a:cubicBezTo>
                <a:close/>
                <a:moveTo>
                  <a:pt x="134" y="74"/>
                </a:moveTo>
                <a:cubicBezTo>
                  <a:pt x="134" y="74"/>
                  <a:pt x="134" y="74"/>
                  <a:pt x="134" y="74"/>
                </a:cubicBezTo>
                <a:cubicBezTo>
                  <a:pt x="128" y="84"/>
                  <a:pt x="128" y="84"/>
                  <a:pt x="128" y="84"/>
                </a:cubicBezTo>
                <a:cubicBezTo>
                  <a:pt x="117" y="87"/>
                  <a:pt x="105" y="84"/>
                  <a:pt x="105" y="67"/>
                </a:cubicBezTo>
                <a:cubicBezTo>
                  <a:pt x="105" y="43"/>
                  <a:pt x="105" y="43"/>
                  <a:pt x="105" y="43"/>
                </a:cubicBezTo>
                <a:cubicBezTo>
                  <a:pt x="105" y="46"/>
                  <a:pt x="105" y="46"/>
                  <a:pt x="105" y="46"/>
                </a:cubicBezTo>
                <a:cubicBezTo>
                  <a:pt x="105" y="43"/>
                  <a:pt x="105" y="43"/>
                  <a:pt x="98" y="37"/>
                </a:cubicBezTo>
                <a:cubicBezTo>
                  <a:pt x="93" y="33"/>
                  <a:pt x="93" y="33"/>
                  <a:pt x="93" y="33"/>
                </a:cubicBezTo>
                <a:cubicBezTo>
                  <a:pt x="93" y="32"/>
                  <a:pt x="93" y="32"/>
                  <a:pt x="93" y="32"/>
                </a:cubicBezTo>
                <a:cubicBezTo>
                  <a:pt x="105" y="32"/>
                  <a:pt x="105" y="32"/>
                  <a:pt x="105" y="32"/>
                </a:cubicBezTo>
                <a:cubicBezTo>
                  <a:pt x="110" y="18"/>
                  <a:pt x="110" y="18"/>
                  <a:pt x="110" y="18"/>
                </a:cubicBezTo>
                <a:cubicBezTo>
                  <a:pt x="118" y="18"/>
                  <a:pt x="118" y="18"/>
                  <a:pt x="118" y="18"/>
                </a:cubicBezTo>
                <a:cubicBezTo>
                  <a:pt x="118" y="32"/>
                  <a:pt x="118" y="32"/>
                  <a:pt x="118" y="32"/>
                </a:cubicBezTo>
                <a:cubicBezTo>
                  <a:pt x="132" y="32"/>
                  <a:pt x="132" y="32"/>
                  <a:pt x="132" y="32"/>
                </a:cubicBezTo>
                <a:cubicBezTo>
                  <a:pt x="132" y="43"/>
                  <a:pt x="132" y="43"/>
                  <a:pt x="132" y="43"/>
                </a:cubicBezTo>
                <a:cubicBezTo>
                  <a:pt x="118" y="43"/>
                  <a:pt x="118" y="43"/>
                  <a:pt x="118" y="43"/>
                </a:cubicBezTo>
                <a:cubicBezTo>
                  <a:pt x="118" y="67"/>
                  <a:pt x="118" y="67"/>
                  <a:pt x="118" y="67"/>
                </a:cubicBezTo>
                <a:cubicBezTo>
                  <a:pt x="118" y="76"/>
                  <a:pt x="125" y="76"/>
                  <a:pt x="134" y="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solidFill>
                <a:schemeClr val="bg2"/>
              </a:solidFill>
            </a:endParaRPr>
          </a:p>
        </p:txBody>
      </p:sp>
    </p:spTree>
    <p:extLst>
      <p:ext uri="{BB962C8B-B14F-4D97-AF65-F5344CB8AC3E}">
        <p14:creationId xmlns:p14="http://schemas.microsoft.com/office/powerpoint/2010/main" val="109459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with Disc">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5924586" y="2229021"/>
            <a:ext cx="5714963" cy="2219964"/>
          </a:xfrm>
        </p:spPr>
        <p:txBody>
          <a:bodyPr anchor="ctr"/>
          <a:lstStyle>
            <a:lvl1pPr algn="r">
              <a:defRPr sz="4800" b="1" cap="all" baseline="0">
                <a:solidFill>
                  <a:schemeClr val="bg1"/>
                </a:solidFill>
              </a:defRPr>
            </a:lvl1pPr>
          </a:lstStyle>
          <a:p>
            <a:r>
              <a:rPr lang="en-GB" dirty="0"/>
              <a:t>click to add a title to your visual support</a:t>
            </a:r>
          </a:p>
        </p:txBody>
      </p:sp>
      <p:sp>
        <p:nvSpPr>
          <p:cNvPr id="9" name="Subtitle 2"/>
          <p:cNvSpPr>
            <a:spLocks noGrp="1"/>
          </p:cNvSpPr>
          <p:nvPr>
            <p:ph type="subTitle" idx="1" hasCustomPrompt="1"/>
          </p:nvPr>
        </p:nvSpPr>
        <p:spPr>
          <a:xfrm>
            <a:off x="5924585" y="4568982"/>
            <a:ext cx="5714963" cy="1079982"/>
          </a:xfrm>
        </p:spPr>
        <p:txBody>
          <a:bodyPr anchor="t">
            <a:noAutofit/>
          </a:bodyPr>
          <a:lstStyle>
            <a:lvl1pPr marL="0" marR="0" indent="0" algn="r" defTabSz="914400" rtl="0" eaLnBrk="1" fontAlgn="auto" latinLnBrk="0" hangingPunct="1">
              <a:lnSpc>
                <a:spcPct val="100000"/>
              </a:lnSpc>
              <a:spcBef>
                <a:spcPts val="0"/>
              </a:spcBef>
              <a:spcAft>
                <a:spcPts val="0"/>
              </a:spcAft>
              <a:buClrTx/>
              <a:buSzTx/>
              <a:buFontTx/>
              <a:buNone/>
              <a:tabLst/>
              <a:defRPr sz="2400" b="0" kern="1200" dirty="0">
                <a:solidFill>
                  <a:schemeClr val="bg1"/>
                </a:solidFill>
                <a:latin typeface="+mn-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add Presenter’s Name and Title</a:t>
            </a:r>
          </a:p>
        </p:txBody>
      </p:sp>
      <p:sp>
        <p:nvSpPr>
          <p:cNvPr id="5" name="Freeform 4"/>
          <p:cNvSpPr>
            <a:spLocks noEditPoints="1"/>
          </p:cNvSpPr>
          <p:nvPr userDrawn="1"/>
        </p:nvSpPr>
        <p:spPr bwMode="auto">
          <a:xfrm>
            <a:off x="10835921" y="6433987"/>
            <a:ext cx="719988" cy="114961"/>
          </a:xfrm>
          <a:custGeom>
            <a:avLst/>
            <a:gdLst>
              <a:gd name="T0" fmla="*/ 230 w 562"/>
              <a:gd name="T1" fmla="*/ 85 h 87"/>
              <a:gd name="T2" fmla="*/ 231 w 562"/>
              <a:gd name="T3" fmla="*/ 75 h 87"/>
              <a:gd name="T4" fmla="*/ 214 w 562"/>
              <a:gd name="T5" fmla="*/ 53 h 87"/>
              <a:gd name="T6" fmla="*/ 495 w 562"/>
              <a:gd name="T7" fmla="*/ 31 h 87"/>
              <a:gd name="T8" fmla="*/ 519 w 562"/>
              <a:gd name="T9" fmla="*/ 70 h 87"/>
              <a:gd name="T10" fmla="*/ 520 w 562"/>
              <a:gd name="T11" fmla="*/ 63 h 87"/>
              <a:gd name="T12" fmla="*/ 508 w 562"/>
              <a:gd name="T13" fmla="*/ 53 h 87"/>
              <a:gd name="T14" fmla="*/ 318 w 562"/>
              <a:gd name="T15" fmla="*/ 85 h 87"/>
              <a:gd name="T16" fmla="*/ 319 w 562"/>
              <a:gd name="T17" fmla="*/ 75 h 87"/>
              <a:gd name="T18" fmla="*/ 301 w 562"/>
              <a:gd name="T19" fmla="*/ 53 h 87"/>
              <a:gd name="T20" fmla="*/ 49 w 562"/>
              <a:gd name="T21" fmla="*/ 44 h 87"/>
              <a:gd name="T22" fmla="*/ 11 w 562"/>
              <a:gd name="T23" fmla="*/ 8 h 87"/>
              <a:gd name="T24" fmla="*/ 4 w 562"/>
              <a:gd name="T25" fmla="*/ 12 h 87"/>
              <a:gd name="T26" fmla="*/ 66 w 562"/>
              <a:gd name="T27" fmla="*/ 62 h 87"/>
              <a:gd name="T28" fmla="*/ 46 w 562"/>
              <a:gd name="T29" fmla="*/ 23 h 87"/>
              <a:gd name="T30" fmla="*/ 23 w 562"/>
              <a:gd name="T31" fmla="*/ 39 h 87"/>
              <a:gd name="T32" fmla="*/ 23 w 562"/>
              <a:gd name="T33" fmla="*/ 50 h 87"/>
              <a:gd name="T34" fmla="*/ 91 w 562"/>
              <a:gd name="T35" fmla="*/ 15 h 87"/>
              <a:gd name="T36" fmla="*/ 91 w 562"/>
              <a:gd name="T37" fmla="*/ 15 h 87"/>
              <a:gd name="T38" fmla="*/ 76 w 562"/>
              <a:gd name="T39" fmla="*/ 84 h 87"/>
              <a:gd name="T40" fmla="*/ 70 w 562"/>
              <a:gd name="T41" fmla="*/ 33 h 87"/>
              <a:gd name="T42" fmla="*/ 176 w 562"/>
              <a:gd name="T43" fmla="*/ 8 h 87"/>
              <a:gd name="T44" fmla="*/ 162 w 562"/>
              <a:gd name="T45" fmla="*/ 31 h 87"/>
              <a:gd name="T46" fmla="*/ 181 w 562"/>
              <a:gd name="T47" fmla="*/ 76 h 87"/>
              <a:gd name="T48" fmla="*/ 172 w 562"/>
              <a:gd name="T49" fmla="*/ 5 h 87"/>
              <a:gd name="T50" fmla="*/ 181 w 562"/>
              <a:gd name="T51" fmla="*/ 58 h 87"/>
              <a:gd name="T52" fmla="*/ 441 w 562"/>
              <a:gd name="T53" fmla="*/ 7 h 87"/>
              <a:gd name="T54" fmla="*/ 430 w 562"/>
              <a:gd name="T55" fmla="*/ 31 h 87"/>
              <a:gd name="T56" fmla="*/ 449 w 562"/>
              <a:gd name="T57" fmla="*/ 76 h 87"/>
              <a:gd name="T58" fmla="*/ 439 w 562"/>
              <a:gd name="T59" fmla="*/ 5 h 87"/>
              <a:gd name="T60" fmla="*/ 448 w 562"/>
              <a:gd name="T61" fmla="*/ 58 h 87"/>
              <a:gd name="T62" fmla="*/ 556 w 562"/>
              <a:gd name="T63" fmla="*/ 43 h 87"/>
              <a:gd name="T64" fmla="*/ 529 w 562"/>
              <a:gd name="T65" fmla="*/ 46 h 87"/>
              <a:gd name="T66" fmla="*/ 542 w 562"/>
              <a:gd name="T67" fmla="*/ 32 h 87"/>
              <a:gd name="T68" fmla="*/ 562 w 562"/>
              <a:gd name="T69" fmla="*/ 32 h 87"/>
              <a:gd name="T70" fmla="*/ 276 w 562"/>
              <a:gd name="T71" fmla="*/ 43 h 87"/>
              <a:gd name="T72" fmla="*/ 257 w 562"/>
              <a:gd name="T73" fmla="*/ 38 h 87"/>
              <a:gd name="T74" fmla="*/ 263 w 562"/>
              <a:gd name="T75" fmla="*/ 23 h 87"/>
              <a:gd name="T76" fmla="*/ 276 w 562"/>
              <a:gd name="T77" fmla="*/ 23 h 87"/>
              <a:gd name="T78" fmla="*/ 385 w 562"/>
              <a:gd name="T79" fmla="*/ 84 h 87"/>
              <a:gd name="T80" fmla="*/ 363 w 562"/>
              <a:gd name="T81" fmla="*/ 84 h 87"/>
              <a:gd name="T82" fmla="*/ 341 w 562"/>
              <a:gd name="T83" fmla="*/ 33 h 87"/>
              <a:gd name="T84" fmla="*/ 362 w 562"/>
              <a:gd name="T85" fmla="*/ 32 h 87"/>
              <a:gd name="T86" fmla="*/ 398 w 562"/>
              <a:gd name="T87" fmla="*/ 51 h 87"/>
              <a:gd name="T88" fmla="*/ 105 w 562"/>
              <a:gd name="T89" fmla="*/ 67 h 87"/>
              <a:gd name="T90" fmla="*/ 93 w 562"/>
              <a:gd name="T91" fmla="*/ 33 h 87"/>
              <a:gd name="T92" fmla="*/ 118 w 562"/>
              <a:gd name="T93" fmla="*/ 18 h 87"/>
              <a:gd name="T94" fmla="*/ 118 w 562"/>
              <a:gd name="T95" fmla="*/ 4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87">
                <a:moveTo>
                  <a:pt x="253" y="59"/>
                </a:moveTo>
                <a:cubicBezTo>
                  <a:pt x="253" y="41"/>
                  <a:pt x="242" y="31"/>
                  <a:pt x="228" y="31"/>
                </a:cubicBezTo>
                <a:cubicBezTo>
                  <a:pt x="212" y="31"/>
                  <a:pt x="201" y="42"/>
                  <a:pt x="201" y="58"/>
                </a:cubicBezTo>
                <a:cubicBezTo>
                  <a:pt x="201" y="74"/>
                  <a:pt x="213" y="85"/>
                  <a:pt x="230" y="85"/>
                </a:cubicBezTo>
                <a:cubicBezTo>
                  <a:pt x="235" y="85"/>
                  <a:pt x="240" y="84"/>
                  <a:pt x="244" y="83"/>
                </a:cubicBezTo>
                <a:cubicBezTo>
                  <a:pt x="251" y="70"/>
                  <a:pt x="251" y="70"/>
                  <a:pt x="251" y="70"/>
                </a:cubicBezTo>
                <a:cubicBezTo>
                  <a:pt x="250" y="70"/>
                  <a:pt x="250" y="70"/>
                  <a:pt x="250" y="70"/>
                </a:cubicBezTo>
                <a:cubicBezTo>
                  <a:pt x="244" y="73"/>
                  <a:pt x="237" y="75"/>
                  <a:pt x="231" y="75"/>
                </a:cubicBezTo>
                <a:cubicBezTo>
                  <a:pt x="222" y="75"/>
                  <a:pt x="214" y="70"/>
                  <a:pt x="214" y="63"/>
                </a:cubicBezTo>
                <a:cubicBezTo>
                  <a:pt x="253" y="63"/>
                  <a:pt x="253" y="63"/>
                  <a:pt x="253" y="63"/>
                </a:cubicBezTo>
                <a:lnTo>
                  <a:pt x="253" y="59"/>
                </a:lnTo>
                <a:close/>
                <a:moveTo>
                  <a:pt x="214" y="53"/>
                </a:moveTo>
                <a:cubicBezTo>
                  <a:pt x="215" y="46"/>
                  <a:pt x="219" y="41"/>
                  <a:pt x="227" y="41"/>
                </a:cubicBezTo>
                <a:cubicBezTo>
                  <a:pt x="235" y="41"/>
                  <a:pt x="240" y="46"/>
                  <a:pt x="240" y="53"/>
                </a:cubicBezTo>
                <a:lnTo>
                  <a:pt x="214" y="53"/>
                </a:lnTo>
                <a:close/>
                <a:moveTo>
                  <a:pt x="495" y="31"/>
                </a:moveTo>
                <a:cubicBezTo>
                  <a:pt x="480" y="31"/>
                  <a:pt x="468" y="42"/>
                  <a:pt x="468" y="58"/>
                </a:cubicBezTo>
                <a:cubicBezTo>
                  <a:pt x="468" y="74"/>
                  <a:pt x="480" y="85"/>
                  <a:pt x="497" y="85"/>
                </a:cubicBezTo>
                <a:cubicBezTo>
                  <a:pt x="503" y="85"/>
                  <a:pt x="507" y="84"/>
                  <a:pt x="511" y="83"/>
                </a:cubicBezTo>
                <a:cubicBezTo>
                  <a:pt x="519" y="70"/>
                  <a:pt x="519" y="70"/>
                  <a:pt x="519" y="70"/>
                </a:cubicBezTo>
                <a:cubicBezTo>
                  <a:pt x="518" y="70"/>
                  <a:pt x="518" y="70"/>
                  <a:pt x="518" y="70"/>
                </a:cubicBezTo>
                <a:cubicBezTo>
                  <a:pt x="511" y="73"/>
                  <a:pt x="505" y="75"/>
                  <a:pt x="499" y="75"/>
                </a:cubicBezTo>
                <a:cubicBezTo>
                  <a:pt x="490" y="75"/>
                  <a:pt x="482" y="70"/>
                  <a:pt x="481" y="63"/>
                </a:cubicBezTo>
                <a:cubicBezTo>
                  <a:pt x="520" y="63"/>
                  <a:pt x="520" y="63"/>
                  <a:pt x="520" y="63"/>
                </a:cubicBezTo>
                <a:cubicBezTo>
                  <a:pt x="522" y="43"/>
                  <a:pt x="511" y="31"/>
                  <a:pt x="495" y="31"/>
                </a:cubicBezTo>
                <a:close/>
                <a:moveTo>
                  <a:pt x="481" y="53"/>
                </a:moveTo>
                <a:cubicBezTo>
                  <a:pt x="482" y="46"/>
                  <a:pt x="487" y="41"/>
                  <a:pt x="495" y="41"/>
                </a:cubicBezTo>
                <a:cubicBezTo>
                  <a:pt x="503" y="41"/>
                  <a:pt x="508" y="46"/>
                  <a:pt x="508" y="53"/>
                </a:cubicBezTo>
                <a:lnTo>
                  <a:pt x="481" y="53"/>
                </a:lnTo>
                <a:close/>
                <a:moveTo>
                  <a:pt x="315" y="31"/>
                </a:moveTo>
                <a:cubicBezTo>
                  <a:pt x="300" y="31"/>
                  <a:pt x="288" y="42"/>
                  <a:pt x="288" y="58"/>
                </a:cubicBezTo>
                <a:cubicBezTo>
                  <a:pt x="288" y="74"/>
                  <a:pt x="300" y="85"/>
                  <a:pt x="318" y="85"/>
                </a:cubicBezTo>
                <a:cubicBezTo>
                  <a:pt x="323" y="85"/>
                  <a:pt x="327" y="84"/>
                  <a:pt x="331" y="83"/>
                </a:cubicBezTo>
                <a:cubicBezTo>
                  <a:pt x="339" y="70"/>
                  <a:pt x="339" y="70"/>
                  <a:pt x="339" y="70"/>
                </a:cubicBezTo>
                <a:cubicBezTo>
                  <a:pt x="338" y="70"/>
                  <a:pt x="338" y="70"/>
                  <a:pt x="338" y="70"/>
                </a:cubicBezTo>
                <a:cubicBezTo>
                  <a:pt x="331" y="73"/>
                  <a:pt x="325" y="75"/>
                  <a:pt x="319" y="75"/>
                </a:cubicBezTo>
                <a:cubicBezTo>
                  <a:pt x="310" y="75"/>
                  <a:pt x="302" y="70"/>
                  <a:pt x="301" y="63"/>
                </a:cubicBezTo>
                <a:cubicBezTo>
                  <a:pt x="341" y="63"/>
                  <a:pt x="341" y="63"/>
                  <a:pt x="341" y="63"/>
                </a:cubicBezTo>
                <a:cubicBezTo>
                  <a:pt x="342" y="43"/>
                  <a:pt x="331" y="31"/>
                  <a:pt x="315" y="31"/>
                </a:cubicBezTo>
                <a:close/>
                <a:moveTo>
                  <a:pt x="301" y="53"/>
                </a:moveTo>
                <a:cubicBezTo>
                  <a:pt x="302" y="46"/>
                  <a:pt x="307" y="41"/>
                  <a:pt x="315" y="41"/>
                </a:cubicBezTo>
                <a:cubicBezTo>
                  <a:pt x="323" y="41"/>
                  <a:pt x="328" y="46"/>
                  <a:pt x="328" y="53"/>
                </a:cubicBezTo>
                <a:lnTo>
                  <a:pt x="301" y="53"/>
                </a:lnTo>
                <a:close/>
                <a:moveTo>
                  <a:pt x="49" y="44"/>
                </a:moveTo>
                <a:cubicBezTo>
                  <a:pt x="49" y="44"/>
                  <a:pt x="49" y="44"/>
                  <a:pt x="49" y="44"/>
                </a:cubicBezTo>
                <a:cubicBezTo>
                  <a:pt x="57" y="41"/>
                  <a:pt x="62" y="36"/>
                  <a:pt x="62" y="27"/>
                </a:cubicBezTo>
                <a:cubicBezTo>
                  <a:pt x="62" y="13"/>
                  <a:pt x="51" y="8"/>
                  <a:pt x="39" y="8"/>
                </a:cubicBezTo>
                <a:cubicBezTo>
                  <a:pt x="11" y="8"/>
                  <a:pt x="11" y="8"/>
                  <a:pt x="11" y="8"/>
                </a:cubicBezTo>
                <a:cubicBezTo>
                  <a:pt x="11" y="8"/>
                  <a:pt x="11" y="8"/>
                  <a:pt x="11" y="8"/>
                </a:cubicBezTo>
                <a:cubicBezTo>
                  <a:pt x="0" y="8"/>
                  <a:pt x="0" y="8"/>
                  <a:pt x="0" y="8"/>
                </a:cubicBezTo>
                <a:cubicBezTo>
                  <a:pt x="0" y="9"/>
                  <a:pt x="0" y="9"/>
                  <a:pt x="0" y="9"/>
                </a:cubicBezTo>
                <a:cubicBezTo>
                  <a:pt x="4" y="12"/>
                  <a:pt x="4" y="12"/>
                  <a:pt x="4" y="12"/>
                </a:cubicBezTo>
                <a:cubicBezTo>
                  <a:pt x="9" y="16"/>
                  <a:pt x="9" y="17"/>
                  <a:pt x="9" y="20"/>
                </a:cubicBezTo>
                <a:cubicBezTo>
                  <a:pt x="9" y="84"/>
                  <a:pt x="9" y="84"/>
                  <a:pt x="9" y="84"/>
                </a:cubicBezTo>
                <a:cubicBezTo>
                  <a:pt x="37" y="84"/>
                  <a:pt x="37" y="84"/>
                  <a:pt x="37" y="84"/>
                </a:cubicBezTo>
                <a:cubicBezTo>
                  <a:pt x="51" y="84"/>
                  <a:pt x="66" y="79"/>
                  <a:pt x="66" y="62"/>
                </a:cubicBezTo>
                <a:cubicBezTo>
                  <a:pt x="66" y="53"/>
                  <a:pt x="59" y="45"/>
                  <a:pt x="49" y="44"/>
                </a:cubicBezTo>
                <a:close/>
                <a:moveTo>
                  <a:pt x="23" y="20"/>
                </a:moveTo>
                <a:cubicBezTo>
                  <a:pt x="34" y="20"/>
                  <a:pt x="34" y="20"/>
                  <a:pt x="34" y="20"/>
                </a:cubicBezTo>
                <a:cubicBezTo>
                  <a:pt x="42" y="20"/>
                  <a:pt x="44" y="21"/>
                  <a:pt x="46" y="23"/>
                </a:cubicBezTo>
                <a:cubicBezTo>
                  <a:pt x="48" y="24"/>
                  <a:pt x="49" y="27"/>
                  <a:pt x="49" y="29"/>
                </a:cubicBezTo>
                <a:cubicBezTo>
                  <a:pt x="49" y="32"/>
                  <a:pt x="48" y="34"/>
                  <a:pt x="46" y="36"/>
                </a:cubicBezTo>
                <a:cubicBezTo>
                  <a:pt x="44" y="38"/>
                  <a:pt x="41" y="39"/>
                  <a:pt x="35" y="39"/>
                </a:cubicBezTo>
                <a:cubicBezTo>
                  <a:pt x="23" y="39"/>
                  <a:pt x="23" y="39"/>
                  <a:pt x="23" y="39"/>
                </a:cubicBezTo>
                <a:lnTo>
                  <a:pt x="23" y="20"/>
                </a:lnTo>
                <a:close/>
                <a:moveTo>
                  <a:pt x="35" y="72"/>
                </a:moveTo>
                <a:cubicBezTo>
                  <a:pt x="23" y="72"/>
                  <a:pt x="23" y="72"/>
                  <a:pt x="23" y="72"/>
                </a:cubicBezTo>
                <a:cubicBezTo>
                  <a:pt x="23" y="50"/>
                  <a:pt x="23" y="50"/>
                  <a:pt x="23" y="50"/>
                </a:cubicBezTo>
                <a:cubicBezTo>
                  <a:pt x="36" y="50"/>
                  <a:pt x="36" y="50"/>
                  <a:pt x="36" y="50"/>
                </a:cubicBezTo>
                <a:cubicBezTo>
                  <a:pt x="47" y="50"/>
                  <a:pt x="52" y="53"/>
                  <a:pt x="52" y="61"/>
                </a:cubicBezTo>
                <a:cubicBezTo>
                  <a:pt x="52" y="71"/>
                  <a:pt x="42" y="72"/>
                  <a:pt x="35" y="72"/>
                </a:cubicBezTo>
                <a:close/>
                <a:moveTo>
                  <a:pt x="91" y="15"/>
                </a:moveTo>
                <a:cubicBezTo>
                  <a:pt x="91" y="19"/>
                  <a:pt x="87" y="23"/>
                  <a:pt x="83" y="23"/>
                </a:cubicBezTo>
                <a:cubicBezTo>
                  <a:pt x="78" y="23"/>
                  <a:pt x="75" y="19"/>
                  <a:pt x="75" y="15"/>
                </a:cubicBezTo>
                <a:cubicBezTo>
                  <a:pt x="75" y="11"/>
                  <a:pt x="78" y="7"/>
                  <a:pt x="83" y="7"/>
                </a:cubicBezTo>
                <a:cubicBezTo>
                  <a:pt x="87" y="7"/>
                  <a:pt x="91" y="11"/>
                  <a:pt x="91" y="15"/>
                </a:cubicBezTo>
                <a:close/>
                <a:moveTo>
                  <a:pt x="70" y="32"/>
                </a:moveTo>
                <a:cubicBezTo>
                  <a:pt x="89" y="32"/>
                  <a:pt x="89" y="32"/>
                  <a:pt x="89" y="32"/>
                </a:cubicBezTo>
                <a:cubicBezTo>
                  <a:pt x="89" y="84"/>
                  <a:pt x="89" y="84"/>
                  <a:pt x="89" y="84"/>
                </a:cubicBezTo>
                <a:cubicBezTo>
                  <a:pt x="76" y="84"/>
                  <a:pt x="76" y="84"/>
                  <a:pt x="76" y="84"/>
                </a:cubicBezTo>
                <a:cubicBezTo>
                  <a:pt x="76" y="43"/>
                  <a:pt x="76" y="43"/>
                  <a:pt x="76" y="43"/>
                </a:cubicBezTo>
                <a:cubicBezTo>
                  <a:pt x="76" y="43"/>
                  <a:pt x="76" y="43"/>
                  <a:pt x="76" y="43"/>
                </a:cubicBezTo>
                <a:cubicBezTo>
                  <a:pt x="76" y="39"/>
                  <a:pt x="76" y="38"/>
                  <a:pt x="72" y="35"/>
                </a:cubicBezTo>
                <a:cubicBezTo>
                  <a:pt x="70" y="33"/>
                  <a:pt x="70" y="33"/>
                  <a:pt x="70" y="33"/>
                </a:cubicBezTo>
                <a:lnTo>
                  <a:pt x="70" y="32"/>
                </a:lnTo>
                <a:close/>
                <a:moveTo>
                  <a:pt x="172" y="5"/>
                </a:moveTo>
                <a:cubicBezTo>
                  <a:pt x="172" y="6"/>
                  <a:pt x="172" y="6"/>
                  <a:pt x="172" y="6"/>
                </a:cubicBezTo>
                <a:cubicBezTo>
                  <a:pt x="176" y="8"/>
                  <a:pt x="176" y="8"/>
                  <a:pt x="176" y="8"/>
                </a:cubicBezTo>
                <a:cubicBezTo>
                  <a:pt x="180" y="11"/>
                  <a:pt x="180" y="12"/>
                  <a:pt x="180" y="15"/>
                </a:cubicBezTo>
                <a:cubicBezTo>
                  <a:pt x="180" y="39"/>
                  <a:pt x="180" y="39"/>
                  <a:pt x="180" y="39"/>
                </a:cubicBezTo>
                <a:cubicBezTo>
                  <a:pt x="180" y="39"/>
                  <a:pt x="180" y="39"/>
                  <a:pt x="180" y="39"/>
                </a:cubicBezTo>
                <a:cubicBezTo>
                  <a:pt x="177" y="36"/>
                  <a:pt x="172" y="31"/>
                  <a:pt x="162" y="31"/>
                </a:cubicBezTo>
                <a:cubicBezTo>
                  <a:pt x="148" y="31"/>
                  <a:pt x="138" y="43"/>
                  <a:pt x="138" y="58"/>
                </a:cubicBezTo>
                <a:cubicBezTo>
                  <a:pt x="138" y="73"/>
                  <a:pt x="147" y="85"/>
                  <a:pt x="163" y="85"/>
                </a:cubicBezTo>
                <a:cubicBezTo>
                  <a:pt x="170" y="85"/>
                  <a:pt x="177" y="82"/>
                  <a:pt x="181" y="76"/>
                </a:cubicBezTo>
                <a:cubicBezTo>
                  <a:pt x="181" y="76"/>
                  <a:pt x="181" y="76"/>
                  <a:pt x="181" y="76"/>
                </a:cubicBezTo>
                <a:cubicBezTo>
                  <a:pt x="182" y="84"/>
                  <a:pt x="182" y="84"/>
                  <a:pt x="182" y="84"/>
                </a:cubicBezTo>
                <a:cubicBezTo>
                  <a:pt x="193" y="84"/>
                  <a:pt x="193" y="84"/>
                  <a:pt x="193" y="84"/>
                </a:cubicBezTo>
                <a:cubicBezTo>
                  <a:pt x="193" y="5"/>
                  <a:pt x="193" y="5"/>
                  <a:pt x="193" y="5"/>
                </a:cubicBezTo>
                <a:lnTo>
                  <a:pt x="172" y="5"/>
                </a:lnTo>
                <a:close/>
                <a:moveTo>
                  <a:pt x="166" y="74"/>
                </a:moveTo>
                <a:cubicBezTo>
                  <a:pt x="156" y="74"/>
                  <a:pt x="150" y="66"/>
                  <a:pt x="150" y="58"/>
                </a:cubicBezTo>
                <a:cubicBezTo>
                  <a:pt x="150" y="50"/>
                  <a:pt x="156" y="43"/>
                  <a:pt x="166" y="43"/>
                </a:cubicBezTo>
                <a:cubicBezTo>
                  <a:pt x="175" y="43"/>
                  <a:pt x="181" y="50"/>
                  <a:pt x="181" y="58"/>
                </a:cubicBezTo>
                <a:cubicBezTo>
                  <a:pt x="181" y="66"/>
                  <a:pt x="175" y="74"/>
                  <a:pt x="166" y="74"/>
                </a:cubicBezTo>
                <a:close/>
                <a:moveTo>
                  <a:pt x="439" y="5"/>
                </a:moveTo>
                <a:cubicBezTo>
                  <a:pt x="439" y="6"/>
                  <a:pt x="439" y="6"/>
                  <a:pt x="439" y="6"/>
                </a:cubicBezTo>
                <a:cubicBezTo>
                  <a:pt x="441" y="7"/>
                  <a:pt x="441" y="7"/>
                  <a:pt x="441" y="7"/>
                </a:cubicBezTo>
                <a:cubicBezTo>
                  <a:pt x="447" y="11"/>
                  <a:pt x="448" y="12"/>
                  <a:pt x="448" y="19"/>
                </a:cubicBezTo>
                <a:cubicBezTo>
                  <a:pt x="448" y="39"/>
                  <a:pt x="448" y="39"/>
                  <a:pt x="448" y="39"/>
                </a:cubicBezTo>
                <a:cubicBezTo>
                  <a:pt x="448" y="39"/>
                  <a:pt x="448" y="39"/>
                  <a:pt x="448" y="39"/>
                </a:cubicBezTo>
                <a:cubicBezTo>
                  <a:pt x="445" y="36"/>
                  <a:pt x="440" y="31"/>
                  <a:pt x="430" y="31"/>
                </a:cubicBezTo>
                <a:cubicBezTo>
                  <a:pt x="415" y="31"/>
                  <a:pt x="405" y="43"/>
                  <a:pt x="405" y="58"/>
                </a:cubicBezTo>
                <a:cubicBezTo>
                  <a:pt x="405" y="73"/>
                  <a:pt x="415" y="85"/>
                  <a:pt x="431" y="85"/>
                </a:cubicBezTo>
                <a:cubicBezTo>
                  <a:pt x="438" y="85"/>
                  <a:pt x="445" y="82"/>
                  <a:pt x="448" y="76"/>
                </a:cubicBezTo>
                <a:cubicBezTo>
                  <a:pt x="449" y="76"/>
                  <a:pt x="449" y="76"/>
                  <a:pt x="449" y="76"/>
                </a:cubicBezTo>
                <a:cubicBezTo>
                  <a:pt x="450" y="84"/>
                  <a:pt x="450" y="84"/>
                  <a:pt x="450" y="84"/>
                </a:cubicBezTo>
                <a:cubicBezTo>
                  <a:pt x="461" y="84"/>
                  <a:pt x="461" y="84"/>
                  <a:pt x="461" y="84"/>
                </a:cubicBezTo>
                <a:cubicBezTo>
                  <a:pt x="461" y="5"/>
                  <a:pt x="461" y="5"/>
                  <a:pt x="461" y="5"/>
                </a:cubicBezTo>
                <a:lnTo>
                  <a:pt x="439" y="5"/>
                </a:lnTo>
                <a:close/>
                <a:moveTo>
                  <a:pt x="433" y="74"/>
                </a:moveTo>
                <a:cubicBezTo>
                  <a:pt x="424" y="74"/>
                  <a:pt x="418" y="66"/>
                  <a:pt x="418" y="58"/>
                </a:cubicBezTo>
                <a:cubicBezTo>
                  <a:pt x="418" y="50"/>
                  <a:pt x="424" y="43"/>
                  <a:pt x="433" y="43"/>
                </a:cubicBezTo>
                <a:cubicBezTo>
                  <a:pt x="443" y="43"/>
                  <a:pt x="448" y="50"/>
                  <a:pt x="448" y="58"/>
                </a:cubicBezTo>
                <a:cubicBezTo>
                  <a:pt x="448" y="66"/>
                  <a:pt x="443" y="74"/>
                  <a:pt x="433" y="74"/>
                </a:cubicBezTo>
                <a:close/>
                <a:moveTo>
                  <a:pt x="562" y="32"/>
                </a:moveTo>
                <a:cubicBezTo>
                  <a:pt x="562" y="44"/>
                  <a:pt x="562" y="44"/>
                  <a:pt x="562" y="44"/>
                </a:cubicBezTo>
                <a:cubicBezTo>
                  <a:pt x="560" y="44"/>
                  <a:pt x="558" y="43"/>
                  <a:pt x="556" y="43"/>
                </a:cubicBezTo>
                <a:cubicBezTo>
                  <a:pt x="543" y="43"/>
                  <a:pt x="542" y="54"/>
                  <a:pt x="542" y="56"/>
                </a:cubicBezTo>
                <a:cubicBezTo>
                  <a:pt x="542" y="84"/>
                  <a:pt x="542" y="84"/>
                  <a:pt x="542" y="84"/>
                </a:cubicBezTo>
                <a:cubicBezTo>
                  <a:pt x="529" y="84"/>
                  <a:pt x="529" y="84"/>
                  <a:pt x="529" y="84"/>
                </a:cubicBezTo>
                <a:cubicBezTo>
                  <a:pt x="529" y="46"/>
                  <a:pt x="529" y="46"/>
                  <a:pt x="529" y="46"/>
                </a:cubicBezTo>
                <a:cubicBezTo>
                  <a:pt x="529" y="39"/>
                  <a:pt x="528" y="38"/>
                  <a:pt x="523" y="35"/>
                </a:cubicBezTo>
                <a:cubicBezTo>
                  <a:pt x="520" y="33"/>
                  <a:pt x="520" y="33"/>
                  <a:pt x="520" y="33"/>
                </a:cubicBezTo>
                <a:cubicBezTo>
                  <a:pt x="520" y="32"/>
                  <a:pt x="520" y="32"/>
                  <a:pt x="520" y="32"/>
                </a:cubicBezTo>
                <a:cubicBezTo>
                  <a:pt x="542" y="32"/>
                  <a:pt x="542" y="32"/>
                  <a:pt x="542" y="32"/>
                </a:cubicBezTo>
                <a:cubicBezTo>
                  <a:pt x="542" y="41"/>
                  <a:pt x="542" y="41"/>
                  <a:pt x="542" y="41"/>
                </a:cubicBezTo>
                <a:cubicBezTo>
                  <a:pt x="542" y="41"/>
                  <a:pt x="542" y="41"/>
                  <a:pt x="542" y="41"/>
                </a:cubicBezTo>
                <a:cubicBezTo>
                  <a:pt x="545" y="35"/>
                  <a:pt x="550" y="31"/>
                  <a:pt x="557" y="31"/>
                </a:cubicBezTo>
                <a:cubicBezTo>
                  <a:pt x="559" y="31"/>
                  <a:pt x="560" y="31"/>
                  <a:pt x="562" y="32"/>
                </a:cubicBezTo>
                <a:close/>
                <a:moveTo>
                  <a:pt x="276" y="32"/>
                </a:moveTo>
                <a:cubicBezTo>
                  <a:pt x="288" y="32"/>
                  <a:pt x="288" y="32"/>
                  <a:pt x="288" y="32"/>
                </a:cubicBezTo>
                <a:cubicBezTo>
                  <a:pt x="288" y="43"/>
                  <a:pt x="288" y="43"/>
                  <a:pt x="288" y="43"/>
                </a:cubicBezTo>
                <a:cubicBezTo>
                  <a:pt x="276" y="43"/>
                  <a:pt x="276" y="43"/>
                  <a:pt x="276" y="43"/>
                </a:cubicBezTo>
                <a:cubicBezTo>
                  <a:pt x="276" y="84"/>
                  <a:pt x="276" y="84"/>
                  <a:pt x="276" y="84"/>
                </a:cubicBezTo>
                <a:cubicBezTo>
                  <a:pt x="263" y="84"/>
                  <a:pt x="263" y="84"/>
                  <a:pt x="263" y="84"/>
                </a:cubicBezTo>
                <a:cubicBezTo>
                  <a:pt x="263" y="48"/>
                  <a:pt x="263" y="48"/>
                  <a:pt x="263" y="48"/>
                </a:cubicBezTo>
                <a:cubicBezTo>
                  <a:pt x="263" y="43"/>
                  <a:pt x="262" y="42"/>
                  <a:pt x="257" y="38"/>
                </a:cubicBezTo>
                <a:cubicBezTo>
                  <a:pt x="250" y="33"/>
                  <a:pt x="250" y="33"/>
                  <a:pt x="250" y="33"/>
                </a:cubicBezTo>
                <a:cubicBezTo>
                  <a:pt x="250" y="32"/>
                  <a:pt x="250" y="32"/>
                  <a:pt x="250" y="32"/>
                </a:cubicBezTo>
                <a:cubicBezTo>
                  <a:pt x="263" y="32"/>
                  <a:pt x="263" y="32"/>
                  <a:pt x="263" y="32"/>
                </a:cubicBezTo>
                <a:cubicBezTo>
                  <a:pt x="263" y="23"/>
                  <a:pt x="263" y="23"/>
                  <a:pt x="263" y="23"/>
                </a:cubicBezTo>
                <a:cubicBezTo>
                  <a:pt x="263" y="9"/>
                  <a:pt x="272" y="0"/>
                  <a:pt x="292" y="4"/>
                </a:cubicBezTo>
                <a:cubicBezTo>
                  <a:pt x="295" y="15"/>
                  <a:pt x="295" y="15"/>
                  <a:pt x="295" y="15"/>
                </a:cubicBezTo>
                <a:cubicBezTo>
                  <a:pt x="294" y="15"/>
                  <a:pt x="294" y="15"/>
                  <a:pt x="294" y="15"/>
                </a:cubicBezTo>
                <a:cubicBezTo>
                  <a:pt x="284" y="11"/>
                  <a:pt x="276" y="14"/>
                  <a:pt x="276" y="23"/>
                </a:cubicBezTo>
                <a:lnTo>
                  <a:pt x="276" y="32"/>
                </a:lnTo>
                <a:close/>
                <a:moveTo>
                  <a:pt x="398" y="51"/>
                </a:moveTo>
                <a:cubicBezTo>
                  <a:pt x="398" y="84"/>
                  <a:pt x="398" y="84"/>
                  <a:pt x="398" y="84"/>
                </a:cubicBezTo>
                <a:cubicBezTo>
                  <a:pt x="385" y="84"/>
                  <a:pt x="385" y="84"/>
                  <a:pt x="385" y="84"/>
                </a:cubicBezTo>
                <a:cubicBezTo>
                  <a:pt x="385" y="55"/>
                  <a:pt x="385" y="55"/>
                  <a:pt x="385" y="55"/>
                </a:cubicBezTo>
                <a:cubicBezTo>
                  <a:pt x="385" y="50"/>
                  <a:pt x="384" y="43"/>
                  <a:pt x="375" y="43"/>
                </a:cubicBezTo>
                <a:cubicBezTo>
                  <a:pt x="366" y="43"/>
                  <a:pt x="363" y="49"/>
                  <a:pt x="363" y="56"/>
                </a:cubicBezTo>
                <a:cubicBezTo>
                  <a:pt x="363" y="84"/>
                  <a:pt x="363" y="84"/>
                  <a:pt x="363" y="84"/>
                </a:cubicBezTo>
                <a:cubicBezTo>
                  <a:pt x="350" y="84"/>
                  <a:pt x="350" y="84"/>
                  <a:pt x="350" y="84"/>
                </a:cubicBezTo>
                <a:cubicBezTo>
                  <a:pt x="350" y="46"/>
                  <a:pt x="350" y="46"/>
                  <a:pt x="350" y="46"/>
                </a:cubicBezTo>
                <a:cubicBezTo>
                  <a:pt x="350" y="39"/>
                  <a:pt x="350" y="38"/>
                  <a:pt x="344" y="35"/>
                </a:cubicBezTo>
                <a:cubicBezTo>
                  <a:pt x="341" y="33"/>
                  <a:pt x="341" y="33"/>
                  <a:pt x="341" y="33"/>
                </a:cubicBezTo>
                <a:cubicBezTo>
                  <a:pt x="341" y="32"/>
                  <a:pt x="341" y="32"/>
                  <a:pt x="341" y="32"/>
                </a:cubicBezTo>
                <a:cubicBezTo>
                  <a:pt x="351" y="32"/>
                  <a:pt x="351" y="32"/>
                  <a:pt x="351" y="32"/>
                </a:cubicBezTo>
                <a:cubicBezTo>
                  <a:pt x="351" y="32"/>
                  <a:pt x="351" y="32"/>
                  <a:pt x="351" y="32"/>
                </a:cubicBezTo>
                <a:cubicBezTo>
                  <a:pt x="362" y="32"/>
                  <a:pt x="362" y="32"/>
                  <a:pt x="362" y="32"/>
                </a:cubicBezTo>
                <a:cubicBezTo>
                  <a:pt x="362" y="40"/>
                  <a:pt x="362" y="40"/>
                  <a:pt x="362" y="40"/>
                </a:cubicBezTo>
                <a:cubicBezTo>
                  <a:pt x="362" y="40"/>
                  <a:pt x="362" y="40"/>
                  <a:pt x="362" y="40"/>
                </a:cubicBezTo>
                <a:cubicBezTo>
                  <a:pt x="367" y="34"/>
                  <a:pt x="373" y="31"/>
                  <a:pt x="379" y="31"/>
                </a:cubicBezTo>
                <a:cubicBezTo>
                  <a:pt x="391" y="31"/>
                  <a:pt x="398" y="39"/>
                  <a:pt x="398" y="51"/>
                </a:cubicBezTo>
                <a:close/>
                <a:moveTo>
                  <a:pt x="134" y="74"/>
                </a:moveTo>
                <a:cubicBezTo>
                  <a:pt x="134" y="74"/>
                  <a:pt x="134" y="74"/>
                  <a:pt x="134" y="74"/>
                </a:cubicBezTo>
                <a:cubicBezTo>
                  <a:pt x="128" y="84"/>
                  <a:pt x="128" y="84"/>
                  <a:pt x="128" y="84"/>
                </a:cubicBezTo>
                <a:cubicBezTo>
                  <a:pt x="117" y="87"/>
                  <a:pt x="105" y="84"/>
                  <a:pt x="105" y="67"/>
                </a:cubicBezTo>
                <a:cubicBezTo>
                  <a:pt x="105" y="43"/>
                  <a:pt x="105" y="43"/>
                  <a:pt x="105" y="43"/>
                </a:cubicBezTo>
                <a:cubicBezTo>
                  <a:pt x="105" y="46"/>
                  <a:pt x="105" y="46"/>
                  <a:pt x="105" y="46"/>
                </a:cubicBezTo>
                <a:cubicBezTo>
                  <a:pt x="105" y="43"/>
                  <a:pt x="105" y="43"/>
                  <a:pt x="98" y="37"/>
                </a:cubicBezTo>
                <a:cubicBezTo>
                  <a:pt x="93" y="33"/>
                  <a:pt x="93" y="33"/>
                  <a:pt x="93" y="33"/>
                </a:cubicBezTo>
                <a:cubicBezTo>
                  <a:pt x="93" y="32"/>
                  <a:pt x="93" y="32"/>
                  <a:pt x="93" y="32"/>
                </a:cubicBezTo>
                <a:cubicBezTo>
                  <a:pt x="105" y="32"/>
                  <a:pt x="105" y="32"/>
                  <a:pt x="105" y="32"/>
                </a:cubicBezTo>
                <a:cubicBezTo>
                  <a:pt x="110" y="18"/>
                  <a:pt x="110" y="18"/>
                  <a:pt x="110" y="18"/>
                </a:cubicBezTo>
                <a:cubicBezTo>
                  <a:pt x="118" y="18"/>
                  <a:pt x="118" y="18"/>
                  <a:pt x="118" y="18"/>
                </a:cubicBezTo>
                <a:cubicBezTo>
                  <a:pt x="118" y="32"/>
                  <a:pt x="118" y="32"/>
                  <a:pt x="118" y="32"/>
                </a:cubicBezTo>
                <a:cubicBezTo>
                  <a:pt x="132" y="32"/>
                  <a:pt x="132" y="32"/>
                  <a:pt x="132" y="32"/>
                </a:cubicBezTo>
                <a:cubicBezTo>
                  <a:pt x="132" y="43"/>
                  <a:pt x="132" y="43"/>
                  <a:pt x="132" y="43"/>
                </a:cubicBezTo>
                <a:cubicBezTo>
                  <a:pt x="118" y="43"/>
                  <a:pt x="118" y="43"/>
                  <a:pt x="118" y="43"/>
                </a:cubicBezTo>
                <a:cubicBezTo>
                  <a:pt x="118" y="67"/>
                  <a:pt x="118" y="67"/>
                  <a:pt x="118" y="67"/>
                </a:cubicBezTo>
                <a:cubicBezTo>
                  <a:pt x="118" y="76"/>
                  <a:pt x="125" y="76"/>
                  <a:pt x="134" y="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solidFill>
                <a:schemeClr val="bg2"/>
              </a:solidFill>
            </a:endParaRPr>
          </a:p>
        </p:txBody>
      </p:sp>
    </p:spTree>
    <p:extLst>
      <p:ext uri="{BB962C8B-B14F-4D97-AF65-F5344CB8AC3E}">
        <p14:creationId xmlns:p14="http://schemas.microsoft.com/office/powerpoint/2010/main" val="1010554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Black with Disc">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Title 6"/>
          <p:cNvSpPr>
            <a:spLocks noGrp="1"/>
          </p:cNvSpPr>
          <p:nvPr>
            <p:ph type="title" hasCustomPrompt="1"/>
          </p:nvPr>
        </p:nvSpPr>
        <p:spPr>
          <a:xfrm>
            <a:off x="552450" y="3180610"/>
            <a:ext cx="7583488" cy="1499976"/>
          </a:xfrm>
        </p:spPr>
        <p:txBody>
          <a:bodyPr anchor="t"/>
          <a:lstStyle>
            <a:lvl1pPr>
              <a:defRPr sz="4800" b="1" cap="all" baseline="0">
                <a:solidFill>
                  <a:schemeClr val="bg1"/>
                </a:solidFill>
              </a:defRPr>
            </a:lvl1pPr>
          </a:lstStyle>
          <a:p>
            <a:r>
              <a:rPr lang="en-GB" dirty="0"/>
              <a:t>click to add </a:t>
            </a:r>
            <a:br>
              <a:rPr lang="en-GB" dirty="0"/>
            </a:br>
            <a:r>
              <a:rPr lang="en-GB" dirty="0"/>
              <a:t>section title</a:t>
            </a:r>
          </a:p>
        </p:txBody>
      </p:sp>
      <p:sp>
        <p:nvSpPr>
          <p:cNvPr id="9" name="Subtitle 2"/>
          <p:cNvSpPr>
            <a:spLocks noGrp="1"/>
          </p:cNvSpPr>
          <p:nvPr>
            <p:ph type="subTitle" idx="1"/>
          </p:nvPr>
        </p:nvSpPr>
        <p:spPr>
          <a:xfrm>
            <a:off x="552450" y="2670748"/>
            <a:ext cx="7583488" cy="539991"/>
          </a:xfrm>
        </p:spPr>
        <p:txBody>
          <a:bodyPr anchor="b">
            <a:noAutofit/>
          </a:bodyPr>
          <a:lstStyle>
            <a:lvl1pPr marL="0" indent="0" algn="l">
              <a:spcBef>
                <a:spcPts val="0"/>
              </a:spcBef>
              <a:buNone/>
              <a:defRPr sz="2400" b="0" kern="1200" cap="all" baseline="0" dirty="0">
                <a:solidFill>
                  <a:schemeClr val="accent2"/>
                </a:solidFill>
                <a:latin typeface="+mn-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6" name="Freeform 5"/>
          <p:cNvSpPr>
            <a:spLocks noEditPoints="1"/>
          </p:cNvSpPr>
          <p:nvPr userDrawn="1"/>
        </p:nvSpPr>
        <p:spPr bwMode="auto">
          <a:xfrm>
            <a:off x="10835921" y="6433987"/>
            <a:ext cx="719988" cy="114961"/>
          </a:xfrm>
          <a:custGeom>
            <a:avLst/>
            <a:gdLst>
              <a:gd name="T0" fmla="*/ 230 w 562"/>
              <a:gd name="T1" fmla="*/ 85 h 87"/>
              <a:gd name="T2" fmla="*/ 231 w 562"/>
              <a:gd name="T3" fmla="*/ 75 h 87"/>
              <a:gd name="T4" fmla="*/ 214 w 562"/>
              <a:gd name="T5" fmla="*/ 53 h 87"/>
              <a:gd name="T6" fmla="*/ 495 w 562"/>
              <a:gd name="T7" fmla="*/ 31 h 87"/>
              <a:gd name="T8" fmla="*/ 519 w 562"/>
              <a:gd name="T9" fmla="*/ 70 h 87"/>
              <a:gd name="T10" fmla="*/ 520 w 562"/>
              <a:gd name="T11" fmla="*/ 63 h 87"/>
              <a:gd name="T12" fmla="*/ 508 w 562"/>
              <a:gd name="T13" fmla="*/ 53 h 87"/>
              <a:gd name="T14" fmla="*/ 318 w 562"/>
              <a:gd name="T15" fmla="*/ 85 h 87"/>
              <a:gd name="T16" fmla="*/ 319 w 562"/>
              <a:gd name="T17" fmla="*/ 75 h 87"/>
              <a:gd name="T18" fmla="*/ 301 w 562"/>
              <a:gd name="T19" fmla="*/ 53 h 87"/>
              <a:gd name="T20" fmla="*/ 49 w 562"/>
              <a:gd name="T21" fmla="*/ 44 h 87"/>
              <a:gd name="T22" fmla="*/ 11 w 562"/>
              <a:gd name="T23" fmla="*/ 8 h 87"/>
              <a:gd name="T24" fmla="*/ 4 w 562"/>
              <a:gd name="T25" fmla="*/ 12 h 87"/>
              <a:gd name="T26" fmla="*/ 66 w 562"/>
              <a:gd name="T27" fmla="*/ 62 h 87"/>
              <a:gd name="T28" fmla="*/ 46 w 562"/>
              <a:gd name="T29" fmla="*/ 23 h 87"/>
              <a:gd name="T30" fmla="*/ 23 w 562"/>
              <a:gd name="T31" fmla="*/ 39 h 87"/>
              <a:gd name="T32" fmla="*/ 23 w 562"/>
              <a:gd name="T33" fmla="*/ 50 h 87"/>
              <a:gd name="T34" fmla="*/ 91 w 562"/>
              <a:gd name="T35" fmla="*/ 15 h 87"/>
              <a:gd name="T36" fmla="*/ 91 w 562"/>
              <a:gd name="T37" fmla="*/ 15 h 87"/>
              <a:gd name="T38" fmla="*/ 76 w 562"/>
              <a:gd name="T39" fmla="*/ 84 h 87"/>
              <a:gd name="T40" fmla="*/ 70 w 562"/>
              <a:gd name="T41" fmla="*/ 33 h 87"/>
              <a:gd name="T42" fmla="*/ 176 w 562"/>
              <a:gd name="T43" fmla="*/ 8 h 87"/>
              <a:gd name="T44" fmla="*/ 162 w 562"/>
              <a:gd name="T45" fmla="*/ 31 h 87"/>
              <a:gd name="T46" fmla="*/ 181 w 562"/>
              <a:gd name="T47" fmla="*/ 76 h 87"/>
              <a:gd name="T48" fmla="*/ 172 w 562"/>
              <a:gd name="T49" fmla="*/ 5 h 87"/>
              <a:gd name="T50" fmla="*/ 181 w 562"/>
              <a:gd name="T51" fmla="*/ 58 h 87"/>
              <a:gd name="T52" fmla="*/ 441 w 562"/>
              <a:gd name="T53" fmla="*/ 7 h 87"/>
              <a:gd name="T54" fmla="*/ 430 w 562"/>
              <a:gd name="T55" fmla="*/ 31 h 87"/>
              <a:gd name="T56" fmla="*/ 449 w 562"/>
              <a:gd name="T57" fmla="*/ 76 h 87"/>
              <a:gd name="T58" fmla="*/ 439 w 562"/>
              <a:gd name="T59" fmla="*/ 5 h 87"/>
              <a:gd name="T60" fmla="*/ 448 w 562"/>
              <a:gd name="T61" fmla="*/ 58 h 87"/>
              <a:gd name="T62" fmla="*/ 556 w 562"/>
              <a:gd name="T63" fmla="*/ 43 h 87"/>
              <a:gd name="T64" fmla="*/ 529 w 562"/>
              <a:gd name="T65" fmla="*/ 46 h 87"/>
              <a:gd name="T66" fmla="*/ 542 w 562"/>
              <a:gd name="T67" fmla="*/ 32 h 87"/>
              <a:gd name="T68" fmla="*/ 562 w 562"/>
              <a:gd name="T69" fmla="*/ 32 h 87"/>
              <a:gd name="T70" fmla="*/ 276 w 562"/>
              <a:gd name="T71" fmla="*/ 43 h 87"/>
              <a:gd name="T72" fmla="*/ 257 w 562"/>
              <a:gd name="T73" fmla="*/ 38 h 87"/>
              <a:gd name="T74" fmla="*/ 263 w 562"/>
              <a:gd name="T75" fmla="*/ 23 h 87"/>
              <a:gd name="T76" fmla="*/ 276 w 562"/>
              <a:gd name="T77" fmla="*/ 23 h 87"/>
              <a:gd name="T78" fmla="*/ 385 w 562"/>
              <a:gd name="T79" fmla="*/ 84 h 87"/>
              <a:gd name="T80" fmla="*/ 363 w 562"/>
              <a:gd name="T81" fmla="*/ 84 h 87"/>
              <a:gd name="T82" fmla="*/ 341 w 562"/>
              <a:gd name="T83" fmla="*/ 33 h 87"/>
              <a:gd name="T84" fmla="*/ 362 w 562"/>
              <a:gd name="T85" fmla="*/ 32 h 87"/>
              <a:gd name="T86" fmla="*/ 398 w 562"/>
              <a:gd name="T87" fmla="*/ 51 h 87"/>
              <a:gd name="T88" fmla="*/ 105 w 562"/>
              <a:gd name="T89" fmla="*/ 67 h 87"/>
              <a:gd name="T90" fmla="*/ 93 w 562"/>
              <a:gd name="T91" fmla="*/ 33 h 87"/>
              <a:gd name="T92" fmla="*/ 118 w 562"/>
              <a:gd name="T93" fmla="*/ 18 h 87"/>
              <a:gd name="T94" fmla="*/ 118 w 562"/>
              <a:gd name="T95" fmla="*/ 4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87">
                <a:moveTo>
                  <a:pt x="253" y="59"/>
                </a:moveTo>
                <a:cubicBezTo>
                  <a:pt x="253" y="41"/>
                  <a:pt x="242" y="31"/>
                  <a:pt x="228" y="31"/>
                </a:cubicBezTo>
                <a:cubicBezTo>
                  <a:pt x="212" y="31"/>
                  <a:pt x="201" y="42"/>
                  <a:pt x="201" y="58"/>
                </a:cubicBezTo>
                <a:cubicBezTo>
                  <a:pt x="201" y="74"/>
                  <a:pt x="213" y="85"/>
                  <a:pt x="230" y="85"/>
                </a:cubicBezTo>
                <a:cubicBezTo>
                  <a:pt x="235" y="85"/>
                  <a:pt x="240" y="84"/>
                  <a:pt x="244" y="83"/>
                </a:cubicBezTo>
                <a:cubicBezTo>
                  <a:pt x="251" y="70"/>
                  <a:pt x="251" y="70"/>
                  <a:pt x="251" y="70"/>
                </a:cubicBezTo>
                <a:cubicBezTo>
                  <a:pt x="250" y="70"/>
                  <a:pt x="250" y="70"/>
                  <a:pt x="250" y="70"/>
                </a:cubicBezTo>
                <a:cubicBezTo>
                  <a:pt x="244" y="73"/>
                  <a:pt x="237" y="75"/>
                  <a:pt x="231" y="75"/>
                </a:cubicBezTo>
                <a:cubicBezTo>
                  <a:pt x="222" y="75"/>
                  <a:pt x="214" y="70"/>
                  <a:pt x="214" y="63"/>
                </a:cubicBezTo>
                <a:cubicBezTo>
                  <a:pt x="253" y="63"/>
                  <a:pt x="253" y="63"/>
                  <a:pt x="253" y="63"/>
                </a:cubicBezTo>
                <a:lnTo>
                  <a:pt x="253" y="59"/>
                </a:lnTo>
                <a:close/>
                <a:moveTo>
                  <a:pt x="214" y="53"/>
                </a:moveTo>
                <a:cubicBezTo>
                  <a:pt x="215" y="46"/>
                  <a:pt x="219" y="41"/>
                  <a:pt x="227" y="41"/>
                </a:cubicBezTo>
                <a:cubicBezTo>
                  <a:pt x="235" y="41"/>
                  <a:pt x="240" y="46"/>
                  <a:pt x="240" y="53"/>
                </a:cubicBezTo>
                <a:lnTo>
                  <a:pt x="214" y="53"/>
                </a:lnTo>
                <a:close/>
                <a:moveTo>
                  <a:pt x="495" y="31"/>
                </a:moveTo>
                <a:cubicBezTo>
                  <a:pt x="480" y="31"/>
                  <a:pt x="468" y="42"/>
                  <a:pt x="468" y="58"/>
                </a:cubicBezTo>
                <a:cubicBezTo>
                  <a:pt x="468" y="74"/>
                  <a:pt x="480" y="85"/>
                  <a:pt x="497" y="85"/>
                </a:cubicBezTo>
                <a:cubicBezTo>
                  <a:pt x="503" y="85"/>
                  <a:pt x="507" y="84"/>
                  <a:pt x="511" y="83"/>
                </a:cubicBezTo>
                <a:cubicBezTo>
                  <a:pt x="519" y="70"/>
                  <a:pt x="519" y="70"/>
                  <a:pt x="519" y="70"/>
                </a:cubicBezTo>
                <a:cubicBezTo>
                  <a:pt x="518" y="70"/>
                  <a:pt x="518" y="70"/>
                  <a:pt x="518" y="70"/>
                </a:cubicBezTo>
                <a:cubicBezTo>
                  <a:pt x="511" y="73"/>
                  <a:pt x="505" y="75"/>
                  <a:pt x="499" y="75"/>
                </a:cubicBezTo>
                <a:cubicBezTo>
                  <a:pt x="490" y="75"/>
                  <a:pt x="482" y="70"/>
                  <a:pt x="481" y="63"/>
                </a:cubicBezTo>
                <a:cubicBezTo>
                  <a:pt x="520" y="63"/>
                  <a:pt x="520" y="63"/>
                  <a:pt x="520" y="63"/>
                </a:cubicBezTo>
                <a:cubicBezTo>
                  <a:pt x="522" y="43"/>
                  <a:pt x="511" y="31"/>
                  <a:pt x="495" y="31"/>
                </a:cubicBezTo>
                <a:close/>
                <a:moveTo>
                  <a:pt x="481" y="53"/>
                </a:moveTo>
                <a:cubicBezTo>
                  <a:pt x="482" y="46"/>
                  <a:pt x="487" y="41"/>
                  <a:pt x="495" y="41"/>
                </a:cubicBezTo>
                <a:cubicBezTo>
                  <a:pt x="503" y="41"/>
                  <a:pt x="508" y="46"/>
                  <a:pt x="508" y="53"/>
                </a:cubicBezTo>
                <a:lnTo>
                  <a:pt x="481" y="53"/>
                </a:lnTo>
                <a:close/>
                <a:moveTo>
                  <a:pt x="315" y="31"/>
                </a:moveTo>
                <a:cubicBezTo>
                  <a:pt x="300" y="31"/>
                  <a:pt x="288" y="42"/>
                  <a:pt x="288" y="58"/>
                </a:cubicBezTo>
                <a:cubicBezTo>
                  <a:pt x="288" y="74"/>
                  <a:pt x="300" y="85"/>
                  <a:pt x="318" y="85"/>
                </a:cubicBezTo>
                <a:cubicBezTo>
                  <a:pt x="323" y="85"/>
                  <a:pt x="327" y="84"/>
                  <a:pt x="331" y="83"/>
                </a:cubicBezTo>
                <a:cubicBezTo>
                  <a:pt x="339" y="70"/>
                  <a:pt x="339" y="70"/>
                  <a:pt x="339" y="70"/>
                </a:cubicBezTo>
                <a:cubicBezTo>
                  <a:pt x="338" y="70"/>
                  <a:pt x="338" y="70"/>
                  <a:pt x="338" y="70"/>
                </a:cubicBezTo>
                <a:cubicBezTo>
                  <a:pt x="331" y="73"/>
                  <a:pt x="325" y="75"/>
                  <a:pt x="319" y="75"/>
                </a:cubicBezTo>
                <a:cubicBezTo>
                  <a:pt x="310" y="75"/>
                  <a:pt x="302" y="70"/>
                  <a:pt x="301" y="63"/>
                </a:cubicBezTo>
                <a:cubicBezTo>
                  <a:pt x="341" y="63"/>
                  <a:pt x="341" y="63"/>
                  <a:pt x="341" y="63"/>
                </a:cubicBezTo>
                <a:cubicBezTo>
                  <a:pt x="342" y="43"/>
                  <a:pt x="331" y="31"/>
                  <a:pt x="315" y="31"/>
                </a:cubicBezTo>
                <a:close/>
                <a:moveTo>
                  <a:pt x="301" y="53"/>
                </a:moveTo>
                <a:cubicBezTo>
                  <a:pt x="302" y="46"/>
                  <a:pt x="307" y="41"/>
                  <a:pt x="315" y="41"/>
                </a:cubicBezTo>
                <a:cubicBezTo>
                  <a:pt x="323" y="41"/>
                  <a:pt x="328" y="46"/>
                  <a:pt x="328" y="53"/>
                </a:cubicBezTo>
                <a:lnTo>
                  <a:pt x="301" y="53"/>
                </a:lnTo>
                <a:close/>
                <a:moveTo>
                  <a:pt x="49" y="44"/>
                </a:moveTo>
                <a:cubicBezTo>
                  <a:pt x="49" y="44"/>
                  <a:pt x="49" y="44"/>
                  <a:pt x="49" y="44"/>
                </a:cubicBezTo>
                <a:cubicBezTo>
                  <a:pt x="57" y="41"/>
                  <a:pt x="62" y="36"/>
                  <a:pt x="62" y="27"/>
                </a:cubicBezTo>
                <a:cubicBezTo>
                  <a:pt x="62" y="13"/>
                  <a:pt x="51" y="8"/>
                  <a:pt x="39" y="8"/>
                </a:cubicBezTo>
                <a:cubicBezTo>
                  <a:pt x="11" y="8"/>
                  <a:pt x="11" y="8"/>
                  <a:pt x="11" y="8"/>
                </a:cubicBezTo>
                <a:cubicBezTo>
                  <a:pt x="11" y="8"/>
                  <a:pt x="11" y="8"/>
                  <a:pt x="11" y="8"/>
                </a:cubicBezTo>
                <a:cubicBezTo>
                  <a:pt x="0" y="8"/>
                  <a:pt x="0" y="8"/>
                  <a:pt x="0" y="8"/>
                </a:cubicBezTo>
                <a:cubicBezTo>
                  <a:pt x="0" y="9"/>
                  <a:pt x="0" y="9"/>
                  <a:pt x="0" y="9"/>
                </a:cubicBezTo>
                <a:cubicBezTo>
                  <a:pt x="4" y="12"/>
                  <a:pt x="4" y="12"/>
                  <a:pt x="4" y="12"/>
                </a:cubicBezTo>
                <a:cubicBezTo>
                  <a:pt x="9" y="16"/>
                  <a:pt x="9" y="17"/>
                  <a:pt x="9" y="20"/>
                </a:cubicBezTo>
                <a:cubicBezTo>
                  <a:pt x="9" y="84"/>
                  <a:pt x="9" y="84"/>
                  <a:pt x="9" y="84"/>
                </a:cubicBezTo>
                <a:cubicBezTo>
                  <a:pt x="37" y="84"/>
                  <a:pt x="37" y="84"/>
                  <a:pt x="37" y="84"/>
                </a:cubicBezTo>
                <a:cubicBezTo>
                  <a:pt x="51" y="84"/>
                  <a:pt x="66" y="79"/>
                  <a:pt x="66" y="62"/>
                </a:cubicBezTo>
                <a:cubicBezTo>
                  <a:pt x="66" y="53"/>
                  <a:pt x="59" y="45"/>
                  <a:pt x="49" y="44"/>
                </a:cubicBezTo>
                <a:close/>
                <a:moveTo>
                  <a:pt x="23" y="20"/>
                </a:moveTo>
                <a:cubicBezTo>
                  <a:pt x="34" y="20"/>
                  <a:pt x="34" y="20"/>
                  <a:pt x="34" y="20"/>
                </a:cubicBezTo>
                <a:cubicBezTo>
                  <a:pt x="42" y="20"/>
                  <a:pt x="44" y="21"/>
                  <a:pt x="46" y="23"/>
                </a:cubicBezTo>
                <a:cubicBezTo>
                  <a:pt x="48" y="24"/>
                  <a:pt x="49" y="27"/>
                  <a:pt x="49" y="29"/>
                </a:cubicBezTo>
                <a:cubicBezTo>
                  <a:pt x="49" y="32"/>
                  <a:pt x="48" y="34"/>
                  <a:pt x="46" y="36"/>
                </a:cubicBezTo>
                <a:cubicBezTo>
                  <a:pt x="44" y="38"/>
                  <a:pt x="41" y="39"/>
                  <a:pt x="35" y="39"/>
                </a:cubicBezTo>
                <a:cubicBezTo>
                  <a:pt x="23" y="39"/>
                  <a:pt x="23" y="39"/>
                  <a:pt x="23" y="39"/>
                </a:cubicBezTo>
                <a:lnTo>
                  <a:pt x="23" y="20"/>
                </a:lnTo>
                <a:close/>
                <a:moveTo>
                  <a:pt x="35" y="72"/>
                </a:moveTo>
                <a:cubicBezTo>
                  <a:pt x="23" y="72"/>
                  <a:pt x="23" y="72"/>
                  <a:pt x="23" y="72"/>
                </a:cubicBezTo>
                <a:cubicBezTo>
                  <a:pt x="23" y="50"/>
                  <a:pt x="23" y="50"/>
                  <a:pt x="23" y="50"/>
                </a:cubicBezTo>
                <a:cubicBezTo>
                  <a:pt x="36" y="50"/>
                  <a:pt x="36" y="50"/>
                  <a:pt x="36" y="50"/>
                </a:cubicBezTo>
                <a:cubicBezTo>
                  <a:pt x="47" y="50"/>
                  <a:pt x="52" y="53"/>
                  <a:pt x="52" y="61"/>
                </a:cubicBezTo>
                <a:cubicBezTo>
                  <a:pt x="52" y="71"/>
                  <a:pt x="42" y="72"/>
                  <a:pt x="35" y="72"/>
                </a:cubicBezTo>
                <a:close/>
                <a:moveTo>
                  <a:pt x="91" y="15"/>
                </a:moveTo>
                <a:cubicBezTo>
                  <a:pt x="91" y="19"/>
                  <a:pt x="87" y="23"/>
                  <a:pt x="83" y="23"/>
                </a:cubicBezTo>
                <a:cubicBezTo>
                  <a:pt x="78" y="23"/>
                  <a:pt x="75" y="19"/>
                  <a:pt x="75" y="15"/>
                </a:cubicBezTo>
                <a:cubicBezTo>
                  <a:pt x="75" y="11"/>
                  <a:pt x="78" y="7"/>
                  <a:pt x="83" y="7"/>
                </a:cubicBezTo>
                <a:cubicBezTo>
                  <a:pt x="87" y="7"/>
                  <a:pt x="91" y="11"/>
                  <a:pt x="91" y="15"/>
                </a:cubicBezTo>
                <a:close/>
                <a:moveTo>
                  <a:pt x="70" y="32"/>
                </a:moveTo>
                <a:cubicBezTo>
                  <a:pt x="89" y="32"/>
                  <a:pt x="89" y="32"/>
                  <a:pt x="89" y="32"/>
                </a:cubicBezTo>
                <a:cubicBezTo>
                  <a:pt x="89" y="84"/>
                  <a:pt x="89" y="84"/>
                  <a:pt x="89" y="84"/>
                </a:cubicBezTo>
                <a:cubicBezTo>
                  <a:pt x="76" y="84"/>
                  <a:pt x="76" y="84"/>
                  <a:pt x="76" y="84"/>
                </a:cubicBezTo>
                <a:cubicBezTo>
                  <a:pt x="76" y="43"/>
                  <a:pt x="76" y="43"/>
                  <a:pt x="76" y="43"/>
                </a:cubicBezTo>
                <a:cubicBezTo>
                  <a:pt x="76" y="43"/>
                  <a:pt x="76" y="43"/>
                  <a:pt x="76" y="43"/>
                </a:cubicBezTo>
                <a:cubicBezTo>
                  <a:pt x="76" y="39"/>
                  <a:pt x="76" y="38"/>
                  <a:pt x="72" y="35"/>
                </a:cubicBezTo>
                <a:cubicBezTo>
                  <a:pt x="70" y="33"/>
                  <a:pt x="70" y="33"/>
                  <a:pt x="70" y="33"/>
                </a:cubicBezTo>
                <a:lnTo>
                  <a:pt x="70" y="32"/>
                </a:lnTo>
                <a:close/>
                <a:moveTo>
                  <a:pt x="172" y="5"/>
                </a:moveTo>
                <a:cubicBezTo>
                  <a:pt x="172" y="6"/>
                  <a:pt x="172" y="6"/>
                  <a:pt x="172" y="6"/>
                </a:cubicBezTo>
                <a:cubicBezTo>
                  <a:pt x="176" y="8"/>
                  <a:pt x="176" y="8"/>
                  <a:pt x="176" y="8"/>
                </a:cubicBezTo>
                <a:cubicBezTo>
                  <a:pt x="180" y="11"/>
                  <a:pt x="180" y="12"/>
                  <a:pt x="180" y="15"/>
                </a:cubicBezTo>
                <a:cubicBezTo>
                  <a:pt x="180" y="39"/>
                  <a:pt x="180" y="39"/>
                  <a:pt x="180" y="39"/>
                </a:cubicBezTo>
                <a:cubicBezTo>
                  <a:pt x="180" y="39"/>
                  <a:pt x="180" y="39"/>
                  <a:pt x="180" y="39"/>
                </a:cubicBezTo>
                <a:cubicBezTo>
                  <a:pt x="177" y="36"/>
                  <a:pt x="172" y="31"/>
                  <a:pt x="162" y="31"/>
                </a:cubicBezTo>
                <a:cubicBezTo>
                  <a:pt x="148" y="31"/>
                  <a:pt x="138" y="43"/>
                  <a:pt x="138" y="58"/>
                </a:cubicBezTo>
                <a:cubicBezTo>
                  <a:pt x="138" y="73"/>
                  <a:pt x="147" y="85"/>
                  <a:pt x="163" y="85"/>
                </a:cubicBezTo>
                <a:cubicBezTo>
                  <a:pt x="170" y="85"/>
                  <a:pt x="177" y="82"/>
                  <a:pt x="181" y="76"/>
                </a:cubicBezTo>
                <a:cubicBezTo>
                  <a:pt x="181" y="76"/>
                  <a:pt x="181" y="76"/>
                  <a:pt x="181" y="76"/>
                </a:cubicBezTo>
                <a:cubicBezTo>
                  <a:pt x="182" y="84"/>
                  <a:pt x="182" y="84"/>
                  <a:pt x="182" y="84"/>
                </a:cubicBezTo>
                <a:cubicBezTo>
                  <a:pt x="193" y="84"/>
                  <a:pt x="193" y="84"/>
                  <a:pt x="193" y="84"/>
                </a:cubicBezTo>
                <a:cubicBezTo>
                  <a:pt x="193" y="5"/>
                  <a:pt x="193" y="5"/>
                  <a:pt x="193" y="5"/>
                </a:cubicBezTo>
                <a:lnTo>
                  <a:pt x="172" y="5"/>
                </a:lnTo>
                <a:close/>
                <a:moveTo>
                  <a:pt x="166" y="74"/>
                </a:moveTo>
                <a:cubicBezTo>
                  <a:pt x="156" y="74"/>
                  <a:pt x="150" y="66"/>
                  <a:pt x="150" y="58"/>
                </a:cubicBezTo>
                <a:cubicBezTo>
                  <a:pt x="150" y="50"/>
                  <a:pt x="156" y="43"/>
                  <a:pt x="166" y="43"/>
                </a:cubicBezTo>
                <a:cubicBezTo>
                  <a:pt x="175" y="43"/>
                  <a:pt x="181" y="50"/>
                  <a:pt x="181" y="58"/>
                </a:cubicBezTo>
                <a:cubicBezTo>
                  <a:pt x="181" y="66"/>
                  <a:pt x="175" y="74"/>
                  <a:pt x="166" y="74"/>
                </a:cubicBezTo>
                <a:close/>
                <a:moveTo>
                  <a:pt x="439" y="5"/>
                </a:moveTo>
                <a:cubicBezTo>
                  <a:pt x="439" y="6"/>
                  <a:pt x="439" y="6"/>
                  <a:pt x="439" y="6"/>
                </a:cubicBezTo>
                <a:cubicBezTo>
                  <a:pt x="441" y="7"/>
                  <a:pt x="441" y="7"/>
                  <a:pt x="441" y="7"/>
                </a:cubicBezTo>
                <a:cubicBezTo>
                  <a:pt x="447" y="11"/>
                  <a:pt x="448" y="12"/>
                  <a:pt x="448" y="19"/>
                </a:cubicBezTo>
                <a:cubicBezTo>
                  <a:pt x="448" y="39"/>
                  <a:pt x="448" y="39"/>
                  <a:pt x="448" y="39"/>
                </a:cubicBezTo>
                <a:cubicBezTo>
                  <a:pt x="448" y="39"/>
                  <a:pt x="448" y="39"/>
                  <a:pt x="448" y="39"/>
                </a:cubicBezTo>
                <a:cubicBezTo>
                  <a:pt x="445" y="36"/>
                  <a:pt x="440" y="31"/>
                  <a:pt x="430" y="31"/>
                </a:cubicBezTo>
                <a:cubicBezTo>
                  <a:pt x="415" y="31"/>
                  <a:pt x="405" y="43"/>
                  <a:pt x="405" y="58"/>
                </a:cubicBezTo>
                <a:cubicBezTo>
                  <a:pt x="405" y="73"/>
                  <a:pt x="415" y="85"/>
                  <a:pt x="431" y="85"/>
                </a:cubicBezTo>
                <a:cubicBezTo>
                  <a:pt x="438" y="85"/>
                  <a:pt x="445" y="82"/>
                  <a:pt x="448" y="76"/>
                </a:cubicBezTo>
                <a:cubicBezTo>
                  <a:pt x="449" y="76"/>
                  <a:pt x="449" y="76"/>
                  <a:pt x="449" y="76"/>
                </a:cubicBezTo>
                <a:cubicBezTo>
                  <a:pt x="450" y="84"/>
                  <a:pt x="450" y="84"/>
                  <a:pt x="450" y="84"/>
                </a:cubicBezTo>
                <a:cubicBezTo>
                  <a:pt x="461" y="84"/>
                  <a:pt x="461" y="84"/>
                  <a:pt x="461" y="84"/>
                </a:cubicBezTo>
                <a:cubicBezTo>
                  <a:pt x="461" y="5"/>
                  <a:pt x="461" y="5"/>
                  <a:pt x="461" y="5"/>
                </a:cubicBezTo>
                <a:lnTo>
                  <a:pt x="439" y="5"/>
                </a:lnTo>
                <a:close/>
                <a:moveTo>
                  <a:pt x="433" y="74"/>
                </a:moveTo>
                <a:cubicBezTo>
                  <a:pt x="424" y="74"/>
                  <a:pt x="418" y="66"/>
                  <a:pt x="418" y="58"/>
                </a:cubicBezTo>
                <a:cubicBezTo>
                  <a:pt x="418" y="50"/>
                  <a:pt x="424" y="43"/>
                  <a:pt x="433" y="43"/>
                </a:cubicBezTo>
                <a:cubicBezTo>
                  <a:pt x="443" y="43"/>
                  <a:pt x="448" y="50"/>
                  <a:pt x="448" y="58"/>
                </a:cubicBezTo>
                <a:cubicBezTo>
                  <a:pt x="448" y="66"/>
                  <a:pt x="443" y="74"/>
                  <a:pt x="433" y="74"/>
                </a:cubicBezTo>
                <a:close/>
                <a:moveTo>
                  <a:pt x="562" y="32"/>
                </a:moveTo>
                <a:cubicBezTo>
                  <a:pt x="562" y="44"/>
                  <a:pt x="562" y="44"/>
                  <a:pt x="562" y="44"/>
                </a:cubicBezTo>
                <a:cubicBezTo>
                  <a:pt x="560" y="44"/>
                  <a:pt x="558" y="43"/>
                  <a:pt x="556" y="43"/>
                </a:cubicBezTo>
                <a:cubicBezTo>
                  <a:pt x="543" y="43"/>
                  <a:pt x="542" y="54"/>
                  <a:pt x="542" y="56"/>
                </a:cubicBezTo>
                <a:cubicBezTo>
                  <a:pt x="542" y="84"/>
                  <a:pt x="542" y="84"/>
                  <a:pt x="542" y="84"/>
                </a:cubicBezTo>
                <a:cubicBezTo>
                  <a:pt x="529" y="84"/>
                  <a:pt x="529" y="84"/>
                  <a:pt x="529" y="84"/>
                </a:cubicBezTo>
                <a:cubicBezTo>
                  <a:pt x="529" y="46"/>
                  <a:pt x="529" y="46"/>
                  <a:pt x="529" y="46"/>
                </a:cubicBezTo>
                <a:cubicBezTo>
                  <a:pt x="529" y="39"/>
                  <a:pt x="528" y="38"/>
                  <a:pt x="523" y="35"/>
                </a:cubicBezTo>
                <a:cubicBezTo>
                  <a:pt x="520" y="33"/>
                  <a:pt x="520" y="33"/>
                  <a:pt x="520" y="33"/>
                </a:cubicBezTo>
                <a:cubicBezTo>
                  <a:pt x="520" y="32"/>
                  <a:pt x="520" y="32"/>
                  <a:pt x="520" y="32"/>
                </a:cubicBezTo>
                <a:cubicBezTo>
                  <a:pt x="542" y="32"/>
                  <a:pt x="542" y="32"/>
                  <a:pt x="542" y="32"/>
                </a:cubicBezTo>
                <a:cubicBezTo>
                  <a:pt x="542" y="41"/>
                  <a:pt x="542" y="41"/>
                  <a:pt x="542" y="41"/>
                </a:cubicBezTo>
                <a:cubicBezTo>
                  <a:pt x="542" y="41"/>
                  <a:pt x="542" y="41"/>
                  <a:pt x="542" y="41"/>
                </a:cubicBezTo>
                <a:cubicBezTo>
                  <a:pt x="545" y="35"/>
                  <a:pt x="550" y="31"/>
                  <a:pt x="557" y="31"/>
                </a:cubicBezTo>
                <a:cubicBezTo>
                  <a:pt x="559" y="31"/>
                  <a:pt x="560" y="31"/>
                  <a:pt x="562" y="32"/>
                </a:cubicBezTo>
                <a:close/>
                <a:moveTo>
                  <a:pt x="276" y="32"/>
                </a:moveTo>
                <a:cubicBezTo>
                  <a:pt x="288" y="32"/>
                  <a:pt x="288" y="32"/>
                  <a:pt x="288" y="32"/>
                </a:cubicBezTo>
                <a:cubicBezTo>
                  <a:pt x="288" y="43"/>
                  <a:pt x="288" y="43"/>
                  <a:pt x="288" y="43"/>
                </a:cubicBezTo>
                <a:cubicBezTo>
                  <a:pt x="276" y="43"/>
                  <a:pt x="276" y="43"/>
                  <a:pt x="276" y="43"/>
                </a:cubicBezTo>
                <a:cubicBezTo>
                  <a:pt x="276" y="84"/>
                  <a:pt x="276" y="84"/>
                  <a:pt x="276" y="84"/>
                </a:cubicBezTo>
                <a:cubicBezTo>
                  <a:pt x="263" y="84"/>
                  <a:pt x="263" y="84"/>
                  <a:pt x="263" y="84"/>
                </a:cubicBezTo>
                <a:cubicBezTo>
                  <a:pt x="263" y="48"/>
                  <a:pt x="263" y="48"/>
                  <a:pt x="263" y="48"/>
                </a:cubicBezTo>
                <a:cubicBezTo>
                  <a:pt x="263" y="43"/>
                  <a:pt x="262" y="42"/>
                  <a:pt x="257" y="38"/>
                </a:cubicBezTo>
                <a:cubicBezTo>
                  <a:pt x="250" y="33"/>
                  <a:pt x="250" y="33"/>
                  <a:pt x="250" y="33"/>
                </a:cubicBezTo>
                <a:cubicBezTo>
                  <a:pt x="250" y="32"/>
                  <a:pt x="250" y="32"/>
                  <a:pt x="250" y="32"/>
                </a:cubicBezTo>
                <a:cubicBezTo>
                  <a:pt x="263" y="32"/>
                  <a:pt x="263" y="32"/>
                  <a:pt x="263" y="32"/>
                </a:cubicBezTo>
                <a:cubicBezTo>
                  <a:pt x="263" y="23"/>
                  <a:pt x="263" y="23"/>
                  <a:pt x="263" y="23"/>
                </a:cubicBezTo>
                <a:cubicBezTo>
                  <a:pt x="263" y="9"/>
                  <a:pt x="272" y="0"/>
                  <a:pt x="292" y="4"/>
                </a:cubicBezTo>
                <a:cubicBezTo>
                  <a:pt x="295" y="15"/>
                  <a:pt x="295" y="15"/>
                  <a:pt x="295" y="15"/>
                </a:cubicBezTo>
                <a:cubicBezTo>
                  <a:pt x="294" y="15"/>
                  <a:pt x="294" y="15"/>
                  <a:pt x="294" y="15"/>
                </a:cubicBezTo>
                <a:cubicBezTo>
                  <a:pt x="284" y="11"/>
                  <a:pt x="276" y="14"/>
                  <a:pt x="276" y="23"/>
                </a:cubicBezTo>
                <a:lnTo>
                  <a:pt x="276" y="32"/>
                </a:lnTo>
                <a:close/>
                <a:moveTo>
                  <a:pt x="398" y="51"/>
                </a:moveTo>
                <a:cubicBezTo>
                  <a:pt x="398" y="84"/>
                  <a:pt x="398" y="84"/>
                  <a:pt x="398" y="84"/>
                </a:cubicBezTo>
                <a:cubicBezTo>
                  <a:pt x="385" y="84"/>
                  <a:pt x="385" y="84"/>
                  <a:pt x="385" y="84"/>
                </a:cubicBezTo>
                <a:cubicBezTo>
                  <a:pt x="385" y="55"/>
                  <a:pt x="385" y="55"/>
                  <a:pt x="385" y="55"/>
                </a:cubicBezTo>
                <a:cubicBezTo>
                  <a:pt x="385" y="50"/>
                  <a:pt x="384" y="43"/>
                  <a:pt x="375" y="43"/>
                </a:cubicBezTo>
                <a:cubicBezTo>
                  <a:pt x="366" y="43"/>
                  <a:pt x="363" y="49"/>
                  <a:pt x="363" y="56"/>
                </a:cubicBezTo>
                <a:cubicBezTo>
                  <a:pt x="363" y="84"/>
                  <a:pt x="363" y="84"/>
                  <a:pt x="363" y="84"/>
                </a:cubicBezTo>
                <a:cubicBezTo>
                  <a:pt x="350" y="84"/>
                  <a:pt x="350" y="84"/>
                  <a:pt x="350" y="84"/>
                </a:cubicBezTo>
                <a:cubicBezTo>
                  <a:pt x="350" y="46"/>
                  <a:pt x="350" y="46"/>
                  <a:pt x="350" y="46"/>
                </a:cubicBezTo>
                <a:cubicBezTo>
                  <a:pt x="350" y="39"/>
                  <a:pt x="350" y="38"/>
                  <a:pt x="344" y="35"/>
                </a:cubicBezTo>
                <a:cubicBezTo>
                  <a:pt x="341" y="33"/>
                  <a:pt x="341" y="33"/>
                  <a:pt x="341" y="33"/>
                </a:cubicBezTo>
                <a:cubicBezTo>
                  <a:pt x="341" y="32"/>
                  <a:pt x="341" y="32"/>
                  <a:pt x="341" y="32"/>
                </a:cubicBezTo>
                <a:cubicBezTo>
                  <a:pt x="351" y="32"/>
                  <a:pt x="351" y="32"/>
                  <a:pt x="351" y="32"/>
                </a:cubicBezTo>
                <a:cubicBezTo>
                  <a:pt x="351" y="32"/>
                  <a:pt x="351" y="32"/>
                  <a:pt x="351" y="32"/>
                </a:cubicBezTo>
                <a:cubicBezTo>
                  <a:pt x="362" y="32"/>
                  <a:pt x="362" y="32"/>
                  <a:pt x="362" y="32"/>
                </a:cubicBezTo>
                <a:cubicBezTo>
                  <a:pt x="362" y="40"/>
                  <a:pt x="362" y="40"/>
                  <a:pt x="362" y="40"/>
                </a:cubicBezTo>
                <a:cubicBezTo>
                  <a:pt x="362" y="40"/>
                  <a:pt x="362" y="40"/>
                  <a:pt x="362" y="40"/>
                </a:cubicBezTo>
                <a:cubicBezTo>
                  <a:pt x="367" y="34"/>
                  <a:pt x="373" y="31"/>
                  <a:pt x="379" y="31"/>
                </a:cubicBezTo>
                <a:cubicBezTo>
                  <a:pt x="391" y="31"/>
                  <a:pt x="398" y="39"/>
                  <a:pt x="398" y="51"/>
                </a:cubicBezTo>
                <a:close/>
                <a:moveTo>
                  <a:pt x="134" y="74"/>
                </a:moveTo>
                <a:cubicBezTo>
                  <a:pt x="134" y="74"/>
                  <a:pt x="134" y="74"/>
                  <a:pt x="134" y="74"/>
                </a:cubicBezTo>
                <a:cubicBezTo>
                  <a:pt x="128" y="84"/>
                  <a:pt x="128" y="84"/>
                  <a:pt x="128" y="84"/>
                </a:cubicBezTo>
                <a:cubicBezTo>
                  <a:pt x="117" y="87"/>
                  <a:pt x="105" y="84"/>
                  <a:pt x="105" y="67"/>
                </a:cubicBezTo>
                <a:cubicBezTo>
                  <a:pt x="105" y="43"/>
                  <a:pt x="105" y="43"/>
                  <a:pt x="105" y="43"/>
                </a:cubicBezTo>
                <a:cubicBezTo>
                  <a:pt x="105" y="46"/>
                  <a:pt x="105" y="46"/>
                  <a:pt x="105" y="46"/>
                </a:cubicBezTo>
                <a:cubicBezTo>
                  <a:pt x="105" y="43"/>
                  <a:pt x="105" y="43"/>
                  <a:pt x="98" y="37"/>
                </a:cubicBezTo>
                <a:cubicBezTo>
                  <a:pt x="93" y="33"/>
                  <a:pt x="93" y="33"/>
                  <a:pt x="93" y="33"/>
                </a:cubicBezTo>
                <a:cubicBezTo>
                  <a:pt x="93" y="32"/>
                  <a:pt x="93" y="32"/>
                  <a:pt x="93" y="32"/>
                </a:cubicBezTo>
                <a:cubicBezTo>
                  <a:pt x="105" y="32"/>
                  <a:pt x="105" y="32"/>
                  <a:pt x="105" y="32"/>
                </a:cubicBezTo>
                <a:cubicBezTo>
                  <a:pt x="110" y="18"/>
                  <a:pt x="110" y="18"/>
                  <a:pt x="110" y="18"/>
                </a:cubicBezTo>
                <a:cubicBezTo>
                  <a:pt x="118" y="18"/>
                  <a:pt x="118" y="18"/>
                  <a:pt x="118" y="18"/>
                </a:cubicBezTo>
                <a:cubicBezTo>
                  <a:pt x="118" y="32"/>
                  <a:pt x="118" y="32"/>
                  <a:pt x="118" y="32"/>
                </a:cubicBezTo>
                <a:cubicBezTo>
                  <a:pt x="132" y="32"/>
                  <a:pt x="132" y="32"/>
                  <a:pt x="132" y="32"/>
                </a:cubicBezTo>
                <a:cubicBezTo>
                  <a:pt x="132" y="43"/>
                  <a:pt x="132" y="43"/>
                  <a:pt x="132" y="43"/>
                </a:cubicBezTo>
                <a:cubicBezTo>
                  <a:pt x="118" y="43"/>
                  <a:pt x="118" y="43"/>
                  <a:pt x="118" y="43"/>
                </a:cubicBezTo>
                <a:cubicBezTo>
                  <a:pt x="118" y="67"/>
                  <a:pt x="118" y="67"/>
                  <a:pt x="118" y="67"/>
                </a:cubicBezTo>
                <a:cubicBezTo>
                  <a:pt x="118" y="76"/>
                  <a:pt x="125" y="76"/>
                  <a:pt x="134" y="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solidFill>
                <a:schemeClr val="bg2"/>
              </a:solidFill>
            </a:endParaRPr>
          </a:p>
        </p:txBody>
      </p:sp>
    </p:spTree>
    <p:extLst>
      <p:ext uri="{BB962C8B-B14F-4D97-AF65-F5344CB8AC3E}">
        <p14:creationId xmlns:p14="http://schemas.microsoft.com/office/powerpoint/2010/main" val="3157154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with Section Titles">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screen">
            <a:extLst>
              <a:ext uri="{28A0092B-C50C-407E-A947-70E740481C1C}">
                <a14:useLocalDpi xmlns:a14="http://schemas.microsoft.com/office/drawing/2010/main" val="0"/>
              </a:ext>
            </a:extLst>
          </a:blip>
          <a:srcRect l="-2"/>
          <a:stretch/>
        </p:blipFill>
        <p:spPr>
          <a:xfrm>
            <a:off x="7379877" y="0"/>
            <a:ext cx="4812123" cy="6807058"/>
          </a:xfrm>
          <a:prstGeom prst="rect">
            <a:avLst/>
          </a:prstGeom>
        </p:spPr>
      </p:pic>
      <p:sp>
        <p:nvSpPr>
          <p:cNvPr id="2" name="Title 1"/>
          <p:cNvSpPr>
            <a:spLocks noGrp="1"/>
          </p:cNvSpPr>
          <p:nvPr>
            <p:ph type="title" hasCustomPrompt="1"/>
          </p:nvPr>
        </p:nvSpPr>
        <p:spPr>
          <a:xfrm>
            <a:off x="552451" y="547688"/>
            <a:ext cx="7583487" cy="721348"/>
          </a:xfrm>
        </p:spPr>
        <p:txBody>
          <a:bodyPr/>
          <a:lstStyle>
            <a:lvl1pPr>
              <a:defRPr b="0"/>
            </a:lvl1pPr>
          </a:lstStyle>
          <a:p>
            <a:r>
              <a:rPr lang="en-US" dirty="0"/>
              <a:t>Click to add title</a:t>
            </a:r>
          </a:p>
        </p:txBody>
      </p:sp>
      <p:sp>
        <p:nvSpPr>
          <p:cNvPr id="6" name="Text Placeholder 5"/>
          <p:cNvSpPr>
            <a:spLocks noGrp="1"/>
          </p:cNvSpPr>
          <p:nvPr>
            <p:ph type="body" sz="quarter" idx="11" hasCustomPrompt="1"/>
          </p:nvPr>
        </p:nvSpPr>
        <p:spPr>
          <a:xfrm>
            <a:off x="2099710" y="1449033"/>
            <a:ext cx="8783496" cy="514696"/>
          </a:xfrm>
        </p:spPr>
        <p:txBody>
          <a:bodyPr anchor="ctr">
            <a:noAutofit/>
          </a:bodyPr>
          <a:lstStyle>
            <a:lvl1pPr>
              <a:defRPr sz="2400"/>
            </a:lvl1pPr>
          </a:lstStyle>
          <a:p>
            <a:pPr lvl="0"/>
            <a:r>
              <a:rPr lang="en-US" dirty="0"/>
              <a:t>Topic 1</a:t>
            </a:r>
          </a:p>
        </p:txBody>
      </p:sp>
      <p:sp>
        <p:nvSpPr>
          <p:cNvPr id="7" name="Text Placeholder 3"/>
          <p:cNvSpPr>
            <a:spLocks noGrp="1"/>
          </p:cNvSpPr>
          <p:nvPr>
            <p:ph type="body" sz="quarter" idx="12" hasCustomPrompt="1"/>
          </p:nvPr>
        </p:nvSpPr>
        <p:spPr>
          <a:xfrm>
            <a:off x="1536076" y="2035494"/>
            <a:ext cx="503636" cy="514696"/>
          </a:xfrm>
          <a:noFill/>
        </p:spPr>
        <p:txBody>
          <a:bodyPr anchor="ctr">
            <a:noAutofit/>
          </a:bodyPr>
          <a:lstStyle>
            <a:lvl1pPr algn="r">
              <a:defRPr sz="2400" b="0">
                <a:solidFill>
                  <a:schemeClr val="tx1"/>
                </a:solidFill>
              </a:defRPr>
            </a:lvl1pPr>
          </a:lstStyle>
          <a:p>
            <a:pPr lvl="0"/>
            <a:r>
              <a:rPr lang="en-US" dirty="0"/>
              <a:t>#</a:t>
            </a:r>
          </a:p>
        </p:txBody>
      </p:sp>
      <p:sp>
        <p:nvSpPr>
          <p:cNvPr id="8" name="Text Placeholder 5"/>
          <p:cNvSpPr>
            <a:spLocks noGrp="1"/>
          </p:cNvSpPr>
          <p:nvPr>
            <p:ph type="body" sz="quarter" idx="13" hasCustomPrompt="1"/>
          </p:nvPr>
        </p:nvSpPr>
        <p:spPr>
          <a:xfrm>
            <a:off x="2099710" y="2035494"/>
            <a:ext cx="8783496" cy="514696"/>
          </a:xfrm>
        </p:spPr>
        <p:txBody>
          <a:bodyPr anchor="ctr">
            <a:noAutofit/>
          </a:bodyPr>
          <a:lstStyle>
            <a:lvl1pPr>
              <a:defRPr sz="2400"/>
            </a:lvl1pPr>
          </a:lstStyle>
          <a:p>
            <a:pPr lvl="0"/>
            <a:r>
              <a:rPr lang="en-US" dirty="0"/>
              <a:t>Topic 2</a:t>
            </a:r>
          </a:p>
        </p:txBody>
      </p:sp>
      <p:sp>
        <p:nvSpPr>
          <p:cNvPr id="9" name="Text Placeholder 3"/>
          <p:cNvSpPr>
            <a:spLocks noGrp="1"/>
          </p:cNvSpPr>
          <p:nvPr>
            <p:ph type="body" sz="quarter" idx="14" hasCustomPrompt="1"/>
          </p:nvPr>
        </p:nvSpPr>
        <p:spPr>
          <a:xfrm>
            <a:off x="1536076" y="2621955"/>
            <a:ext cx="503636" cy="514696"/>
          </a:xfrm>
          <a:noFill/>
        </p:spPr>
        <p:txBody>
          <a:bodyPr anchor="ctr">
            <a:noAutofit/>
          </a:bodyPr>
          <a:lstStyle>
            <a:lvl1pPr algn="r">
              <a:defRPr sz="2400" b="0">
                <a:solidFill>
                  <a:schemeClr val="tx1"/>
                </a:solidFill>
              </a:defRPr>
            </a:lvl1pPr>
          </a:lstStyle>
          <a:p>
            <a:pPr lvl="0"/>
            <a:r>
              <a:rPr lang="en-US" dirty="0"/>
              <a:t>#</a:t>
            </a:r>
          </a:p>
        </p:txBody>
      </p:sp>
      <p:sp>
        <p:nvSpPr>
          <p:cNvPr id="10" name="Text Placeholder 5"/>
          <p:cNvSpPr>
            <a:spLocks noGrp="1"/>
          </p:cNvSpPr>
          <p:nvPr>
            <p:ph type="body" sz="quarter" idx="15" hasCustomPrompt="1"/>
          </p:nvPr>
        </p:nvSpPr>
        <p:spPr>
          <a:xfrm>
            <a:off x="2099710" y="2621955"/>
            <a:ext cx="8783496" cy="514696"/>
          </a:xfrm>
        </p:spPr>
        <p:txBody>
          <a:bodyPr anchor="ctr">
            <a:noAutofit/>
          </a:bodyPr>
          <a:lstStyle>
            <a:lvl1pPr>
              <a:defRPr sz="2400"/>
            </a:lvl1pPr>
          </a:lstStyle>
          <a:p>
            <a:pPr lvl="0"/>
            <a:r>
              <a:rPr lang="en-US" dirty="0"/>
              <a:t>Topic 3</a:t>
            </a:r>
          </a:p>
        </p:txBody>
      </p:sp>
      <p:sp>
        <p:nvSpPr>
          <p:cNvPr id="11" name="Text Placeholder 3"/>
          <p:cNvSpPr>
            <a:spLocks noGrp="1"/>
          </p:cNvSpPr>
          <p:nvPr>
            <p:ph type="body" sz="quarter" idx="16" hasCustomPrompt="1"/>
          </p:nvPr>
        </p:nvSpPr>
        <p:spPr>
          <a:xfrm>
            <a:off x="1536076" y="3208416"/>
            <a:ext cx="503636" cy="514696"/>
          </a:xfrm>
          <a:noFill/>
        </p:spPr>
        <p:txBody>
          <a:bodyPr anchor="ctr">
            <a:noAutofit/>
          </a:bodyPr>
          <a:lstStyle>
            <a:lvl1pPr algn="r">
              <a:defRPr sz="2400" b="0">
                <a:solidFill>
                  <a:schemeClr val="tx1"/>
                </a:solidFill>
              </a:defRPr>
            </a:lvl1pPr>
          </a:lstStyle>
          <a:p>
            <a:pPr lvl="0"/>
            <a:r>
              <a:rPr lang="en-US" dirty="0"/>
              <a:t>#</a:t>
            </a:r>
          </a:p>
        </p:txBody>
      </p:sp>
      <p:sp>
        <p:nvSpPr>
          <p:cNvPr id="12" name="Text Placeholder 5"/>
          <p:cNvSpPr>
            <a:spLocks noGrp="1"/>
          </p:cNvSpPr>
          <p:nvPr>
            <p:ph type="body" sz="quarter" idx="17" hasCustomPrompt="1"/>
          </p:nvPr>
        </p:nvSpPr>
        <p:spPr>
          <a:xfrm>
            <a:off x="2099710" y="3208416"/>
            <a:ext cx="8783496" cy="514696"/>
          </a:xfrm>
        </p:spPr>
        <p:txBody>
          <a:bodyPr anchor="ctr">
            <a:noAutofit/>
          </a:bodyPr>
          <a:lstStyle>
            <a:lvl1pPr>
              <a:defRPr sz="2400"/>
            </a:lvl1pPr>
          </a:lstStyle>
          <a:p>
            <a:pPr lvl="0"/>
            <a:r>
              <a:rPr lang="en-US" dirty="0"/>
              <a:t>Topic 4</a:t>
            </a:r>
          </a:p>
        </p:txBody>
      </p:sp>
      <p:sp>
        <p:nvSpPr>
          <p:cNvPr id="13" name="Text Placeholder 3"/>
          <p:cNvSpPr>
            <a:spLocks noGrp="1"/>
          </p:cNvSpPr>
          <p:nvPr>
            <p:ph type="body" sz="quarter" idx="18" hasCustomPrompt="1"/>
          </p:nvPr>
        </p:nvSpPr>
        <p:spPr>
          <a:xfrm>
            <a:off x="1536076" y="3794877"/>
            <a:ext cx="503636" cy="514696"/>
          </a:xfrm>
          <a:noFill/>
        </p:spPr>
        <p:txBody>
          <a:bodyPr anchor="ctr">
            <a:noAutofit/>
          </a:bodyPr>
          <a:lstStyle>
            <a:lvl1pPr algn="r">
              <a:defRPr sz="2400" b="0">
                <a:solidFill>
                  <a:schemeClr val="tx1"/>
                </a:solidFill>
              </a:defRPr>
            </a:lvl1pPr>
          </a:lstStyle>
          <a:p>
            <a:pPr lvl="0"/>
            <a:r>
              <a:rPr lang="en-US" dirty="0"/>
              <a:t>#</a:t>
            </a:r>
          </a:p>
        </p:txBody>
      </p:sp>
      <p:sp>
        <p:nvSpPr>
          <p:cNvPr id="14" name="Text Placeholder 5"/>
          <p:cNvSpPr>
            <a:spLocks noGrp="1"/>
          </p:cNvSpPr>
          <p:nvPr>
            <p:ph type="body" sz="quarter" idx="19" hasCustomPrompt="1"/>
          </p:nvPr>
        </p:nvSpPr>
        <p:spPr>
          <a:xfrm>
            <a:off x="2099710" y="3794877"/>
            <a:ext cx="8783496" cy="514696"/>
          </a:xfrm>
        </p:spPr>
        <p:txBody>
          <a:bodyPr anchor="ctr">
            <a:noAutofit/>
          </a:bodyPr>
          <a:lstStyle>
            <a:lvl1pPr>
              <a:defRPr sz="2400"/>
            </a:lvl1pPr>
          </a:lstStyle>
          <a:p>
            <a:pPr lvl="0"/>
            <a:r>
              <a:rPr lang="en-US" dirty="0"/>
              <a:t>Topic 5</a:t>
            </a:r>
          </a:p>
        </p:txBody>
      </p:sp>
      <p:sp>
        <p:nvSpPr>
          <p:cNvPr id="15" name="Text Placeholder 3"/>
          <p:cNvSpPr>
            <a:spLocks noGrp="1"/>
          </p:cNvSpPr>
          <p:nvPr>
            <p:ph type="body" sz="quarter" idx="20" hasCustomPrompt="1"/>
          </p:nvPr>
        </p:nvSpPr>
        <p:spPr>
          <a:xfrm>
            <a:off x="1536076" y="4381338"/>
            <a:ext cx="503636" cy="514696"/>
          </a:xfrm>
          <a:noFill/>
        </p:spPr>
        <p:txBody>
          <a:bodyPr anchor="ctr">
            <a:noAutofit/>
          </a:bodyPr>
          <a:lstStyle>
            <a:lvl1pPr algn="r">
              <a:defRPr sz="2400" b="0">
                <a:solidFill>
                  <a:schemeClr val="tx1"/>
                </a:solidFill>
              </a:defRPr>
            </a:lvl1pPr>
          </a:lstStyle>
          <a:p>
            <a:pPr lvl="0"/>
            <a:r>
              <a:rPr lang="en-US" dirty="0"/>
              <a:t>#</a:t>
            </a:r>
          </a:p>
        </p:txBody>
      </p:sp>
      <p:sp>
        <p:nvSpPr>
          <p:cNvPr id="16" name="Text Placeholder 5"/>
          <p:cNvSpPr>
            <a:spLocks noGrp="1"/>
          </p:cNvSpPr>
          <p:nvPr>
            <p:ph type="body" sz="quarter" idx="21" hasCustomPrompt="1"/>
          </p:nvPr>
        </p:nvSpPr>
        <p:spPr>
          <a:xfrm>
            <a:off x="2099710" y="4381338"/>
            <a:ext cx="8783496" cy="514696"/>
          </a:xfrm>
        </p:spPr>
        <p:txBody>
          <a:bodyPr anchor="ctr">
            <a:noAutofit/>
          </a:bodyPr>
          <a:lstStyle>
            <a:lvl1pPr>
              <a:defRPr sz="2400"/>
            </a:lvl1pPr>
          </a:lstStyle>
          <a:p>
            <a:pPr lvl="0"/>
            <a:r>
              <a:rPr lang="en-US" dirty="0"/>
              <a:t>Topic 6</a:t>
            </a:r>
          </a:p>
        </p:txBody>
      </p:sp>
      <p:sp>
        <p:nvSpPr>
          <p:cNvPr id="17" name="Text Placeholder 3"/>
          <p:cNvSpPr>
            <a:spLocks noGrp="1"/>
          </p:cNvSpPr>
          <p:nvPr>
            <p:ph type="body" sz="quarter" idx="22" hasCustomPrompt="1"/>
          </p:nvPr>
        </p:nvSpPr>
        <p:spPr>
          <a:xfrm>
            <a:off x="1536076" y="4967799"/>
            <a:ext cx="503636" cy="514696"/>
          </a:xfrm>
          <a:noFill/>
        </p:spPr>
        <p:txBody>
          <a:bodyPr anchor="ctr">
            <a:noAutofit/>
          </a:bodyPr>
          <a:lstStyle>
            <a:lvl1pPr algn="r">
              <a:defRPr sz="2400" b="0">
                <a:solidFill>
                  <a:schemeClr val="tx1"/>
                </a:solidFill>
              </a:defRPr>
            </a:lvl1pPr>
          </a:lstStyle>
          <a:p>
            <a:pPr lvl="0"/>
            <a:r>
              <a:rPr lang="en-US" dirty="0"/>
              <a:t>#</a:t>
            </a:r>
          </a:p>
        </p:txBody>
      </p:sp>
      <p:sp>
        <p:nvSpPr>
          <p:cNvPr id="18" name="Text Placeholder 5"/>
          <p:cNvSpPr>
            <a:spLocks noGrp="1"/>
          </p:cNvSpPr>
          <p:nvPr>
            <p:ph type="body" sz="quarter" idx="23" hasCustomPrompt="1"/>
          </p:nvPr>
        </p:nvSpPr>
        <p:spPr>
          <a:xfrm>
            <a:off x="2099710" y="4967799"/>
            <a:ext cx="8783496" cy="514696"/>
          </a:xfrm>
        </p:spPr>
        <p:txBody>
          <a:bodyPr anchor="ctr">
            <a:noAutofit/>
          </a:bodyPr>
          <a:lstStyle>
            <a:lvl1pPr>
              <a:defRPr sz="2400"/>
            </a:lvl1pPr>
          </a:lstStyle>
          <a:p>
            <a:pPr lvl="0"/>
            <a:r>
              <a:rPr lang="en-US" dirty="0"/>
              <a:t>Topic 7</a:t>
            </a:r>
          </a:p>
        </p:txBody>
      </p:sp>
      <p:sp>
        <p:nvSpPr>
          <p:cNvPr id="19" name="Text Placeholder 3"/>
          <p:cNvSpPr>
            <a:spLocks noGrp="1"/>
          </p:cNvSpPr>
          <p:nvPr>
            <p:ph type="body" sz="quarter" idx="24" hasCustomPrompt="1"/>
          </p:nvPr>
        </p:nvSpPr>
        <p:spPr>
          <a:xfrm>
            <a:off x="1536076" y="5554260"/>
            <a:ext cx="503636" cy="514696"/>
          </a:xfrm>
          <a:noFill/>
        </p:spPr>
        <p:txBody>
          <a:bodyPr anchor="ctr">
            <a:noAutofit/>
          </a:bodyPr>
          <a:lstStyle>
            <a:lvl1pPr algn="r">
              <a:defRPr sz="2400" b="0">
                <a:solidFill>
                  <a:schemeClr val="tx1"/>
                </a:solidFill>
              </a:defRPr>
            </a:lvl1pPr>
          </a:lstStyle>
          <a:p>
            <a:pPr lvl="0"/>
            <a:r>
              <a:rPr lang="en-US" dirty="0"/>
              <a:t>#</a:t>
            </a:r>
          </a:p>
        </p:txBody>
      </p:sp>
      <p:sp>
        <p:nvSpPr>
          <p:cNvPr id="20" name="Text Placeholder 5"/>
          <p:cNvSpPr>
            <a:spLocks noGrp="1"/>
          </p:cNvSpPr>
          <p:nvPr>
            <p:ph type="body" sz="quarter" idx="25" hasCustomPrompt="1"/>
          </p:nvPr>
        </p:nvSpPr>
        <p:spPr>
          <a:xfrm>
            <a:off x="2099710" y="5554260"/>
            <a:ext cx="8783496" cy="514696"/>
          </a:xfrm>
        </p:spPr>
        <p:txBody>
          <a:bodyPr anchor="ctr">
            <a:noAutofit/>
          </a:bodyPr>
          <a:lstStyle>
            <a:lvl1pPr>
              <a:defRPr sz="2400"/>
            </a:lvl1pPr>
          </a:lstStyle>
          <a:p>
            <a:pPr lvl="0"/>
            <a:r>
              <a:rPr lang="en-US" dirty="0"/>
              <a:t>Topic 8</a:t>
            </a:r>
          </a:p>
        </p:txBody>
      </p:sp>
      <p:sp>
        <p:nvSpPr>
          <p:cNvPr id="22" name="Text Placeholder 3"/>
          <p:cNvSpPr>
            <a:spLocks noGrp="1"/>
          </p:cNvSpPr>
          <p:nvPr>
            <p:ph type="body" sz="quarter" idx="26" hasCustomPrompt="1"/>
          </p:nvPr>
        </p:nvSpPr>
        <p:spPr>
          <a:xfrm>
            <a:off x="1536076" y="1449033"/>
            <a:ext cx="503635" cy="514696"/>
          </a:xfrm>
          <a:noFill/>
        </p:spPr>
        <p:txBody>
          <a:bodyPr anchor="ctr">
            <a:noAutofit/>
          </a:bodyPr>
          <a:lstStyle>
            <a:lvl1pPr algn="r">
              <a:defRPr sz="2400" b="0">
                <a:solidFill>
                  <a:schemeClr val="tx1"/>
                </a:solidFill>
              </a:defRPr>
            </a:lvl1pPr>
          </a:lstStyle>
          <a:p>
            <a:pPr lvl="0"/>
            <a:r>
              <a:rPr lang="en-US" dirty="0"/>
              <a:t>#</a:t>
            </a:r>
          </a:p>
        </p:txBody>
      </p:sp>
    </p:spTree>
    <p:extLst>
      <p:ext uri="{BB962C8B-B14F-4D97-AF65-F5344CB8AC3E}">
        <p14:creationId xmlns:p14="http://schemas.microsoft.com/office/powerpoint/2010/main" val="420872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tdefender Logo Black">
    <p:bg>
      <p:bgPr>
        <a:solidFill>
          <a:srgbClr val="000000"/>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2478" y="2288949"/>
            <a:ext cx="4487045" cy="2280102"/>
          </a:xfrm>
          <a:prstGeom prst="rect">
            <a:avLst/>
          </a:prstGeom>
        </p:spPr>
      </p:pic>
    </p:spTree>
    <p:extLst>
      <p:ext uri="{BB962C8B-B14F-4D97-AF65-F5344CB8AC3E}">
        <p14:creationId xmlns:p14="http://schemas.microsoft.com/office/powerpoint/2010/main" val="4131680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vatar">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904748" y="5682080"/>
            <a:ext cx="382505" cy="446257"/>
          </a:xfrm>
          <a:prstGeom prst="rect">
            <a:avLst/>
          </a:prstGeom>
        </p:spPr>
      </p:pic>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6023" y="6222072"/>
            <a:ext cx="2699955" cy="86880"/>
          </a:xfrm>
          <a:prstGeom prst="rect">
            <a:avLst/>
          </a:prstGeom>
        </p:spPr>
      </p:pic>
    </p:spTree>
    <p:extLst>
      <p:ext uri="{BB962C8B-B14F-4D97-AF65-F5344CB8AC3E}">
        <p14:creationId xmlns:p14="http://schemas.microsoft.com/office/powerpoint/2010/main" val="407701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icture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3138" y="585482"/>
            <a:ext cx="8282516" cy="505449"/>
          </a:xfrm>
          <a:prstGeom prst="rect">
            <a:avLst/>
          </a:prstGeom>
        </p:spPr>
        <p:txBody>
          <a:bodyPr vert="horz" lIns="103941" tIns="51968" rIns="103941" bIns="51968"/>
          <a:lstStyle>
            <a:lvl1pPr algn="l">
              <a:defRPr sz="1632" b="1">
                <a:solidFill>
                  <a:srgbClr val="FF0000"/>
                </a:solidFill>
                <a:latin typeface="Arial"/>
                <a:cs typeface="Arial"/>
              </a:defRPr>
            </a:lvl1pPr>
          </a:lstStyle>
          <a:p>
            <a:r>
              <a:rPr lang="en-US"/>
              <a:t>Click to edit Master title style</a:t>
            </a:r>
            <a:endParaRPr lang="en-US" dirty="0"/>
          </a:p>
        </p:txBody>
      </p:sp>
      <p:sp>
        <p:nvSpPr>
          <p:cNvPr id="8" name="TextBox 7"/>
          <p:cNvSpPr txBox="1"/>
          <p:nvPr userDrawn="1"/>
        </p:nvSpPr>
        <p:spPr>
          <a:xfrm>
            <a:off x="495238" y="6499842"/>
            <a:ext cx="2670195" cy="220718"/>
          </a:xfrm>
          <a:prstGeom prst="rect">
            <a:avLst/>
          </a:prstGeom>
          <a:noFill/>
        </p:spPr>
        <p:txBody>
          <a:bodyPr wrap="none" lIns="94254" tIns="47125" rIns="94254" bIns="47125" rtlCol="0">
            <a:spAutoFit/>
          </a:bodyPr>
          <a:lstStyle/>
          <a:p>
            <a:r>
              <a:rPr lang="en-US" sz="816" dirty="0" err="1">
                <a:latin typeface="Arial"/>
                <a:cs typeface="Arial"/>
              </a:rPr>
              <a:t>Copyright@bitdefender</a:t>
            </a:r>
            <a:r>
              <a:rPr lang="en-US" sz="816" dirty="0">
                <a:latin typeface="Arial"/>
                <a:cs typeface="Arial"/>
              </a:rPr>
              <a:t> 2014  /  www.bitdefender.com</a:t>
            </a:r>
          </a:p>
        </p:txBody>
      </p:sp>
      <p:sp>
        <p:nvSpPr>
          <p:cNvPr id="9" name="TextBox 8"/>
          <p:cNvSpPr txBox="1"/>
          <p:nvPr userDrawn="1"/>
        </p:nvSpPr>
        <p:spPr>
          <a:xfrm>
            <a:off x="10456668" y="6519459"/>
            <a:ext cx="932540" cy="346265"/>
          </a:xfrm>
          <a:prstGeom prst="rect">
            <a:avLst/>
          </a:prstGeom>
          <a:noFill/>
        </p:spPr>
        <p:txBody>
          <a:bodyPr wrap="none" lIns="94254" tIns="47125" rIns="94254" bIns="47125" rtlCol="0">
            <a:spAutoFit/>
          </a:bodyPr>
          <a:lstStyle/>
          <a:p>
            <a:pPr marL="0" marR="0" indent="0" algn="l" defTabSz="471246" rtl="0" eaLnBrk="1" fontAlgn="auto" latinLnBrk="0" hangingPunct="1">
              <a:lnSpc>
                <a:spcPct val="100000"/>
              </a:lnSpc>
              <a:spcBef>
                <a:spcPts val="0"/>
              </a:spcBef>
              <a:spcAft>
                <a:spcPts val="0"/>
              </a:spcAft>
              <a:buClrTx/>
              <a:buSzTx/>
              <a:buFontTx/>
              <a:buNone/>
              <a:tabLst/>
              <a:defRPr/>
            </a:pPr>
            <a:fld id="{09E5EC87-5EBA-B04E-9A38-3C3980BC187A}" type="datetimeFigureOut">
              <a:rPr lang="en-US" sz="816" smtClean="0">
                <a:latin typeface=""/>
              </a:rPr>
              <a:pPr marL="0" marR="0" indent="0" algn="l" defTabSz="471246" rtl="0" eaLnBrk="1" fontAlgn="auto" latinLnBrk="0" hangingPunct="1">
                <a:lnSpc>
                  <a:spcPct val="100000"/>
                </a:lnSpc>
                <a:spcBef>
                  <a:spcPts val="0"/>
                </a:spcBef>
                <a:spcAft>
                  <a:spcPts val="0"/>
                </a:spcAft>
                <a:buClrTx/>
                <a:buSzTx/>
                <a:buFontTx/>
                <a:buNone/>
                <a:tabLst/>
                <a:defRPr/>
              </a:pPr>
              <a:t>11/28/2016</a:t>
            </a:fld>
            <a:r>
              <a:rPr lang="en-US" sz="816" dirty="0">
                <a:latin typeface=""/>
              </a:rPr>
              <a:t> • </a:t>
            </a:r>
            <a:fld id="{3FC62FD9-AC12-674D-B745-96C0FA5F1AA4}" type="slidenum">
              <a:rPr lang="en-US" sz="816" smtClean="0">
                <a:latin typeface=""/>
              </a:rPr>
              <a:pPr marL="0" marR="0" indent="0" algn="l" defTabSz="471246" rtl="0" eaLnBrk="1" fontAlgn="auto" latinLnBrk="0" hangingPunct="1">
                <a:lnSpc>
                  <a:spcPct val="100000"/>
                </a:lnSpc>
                <a:spcBef>
                  <a:spcPts val="0"/>
                </a:spcBef>
                <a:spcAft>
                  <a:spcPts val="0"/>
                </a:spcAft>
                <a:buClrTx/>
                <a:buSzTx/>
                <a:buFontTx/>
                <a:buNone/>
                <a:tabLst/>
                <a:defRPr/>
              </a:pPr>
              <a:t>‹#›</a:t>
            </a:fld>
            <a:endParaRPr lang="en-US" sz="816" dirty="0">
              <a:latin typeface=""/>
            </a:endParaRPr>
          </a:p>
          <a:p>
            <a:endParaRPr lang="en-US" sz="816" dirty="0">
              <a:latin typeface=""/>
            </a:endParaRPr>
          </a:p>
        </p:txBody>
      </p:sp>
    </p:spTree>
    <p:extLst>
      <p:ext uri="{BB962C8B-B14F-4D97-AF65-F5344CB8AC3E}">
        <p14:creationId xmlns:p14="http://schemas.microsoft.com/office/powerpoint/2010/main" val="316172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with Subsection Titles">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screen">
            <a:extLst>
              <a:ext uri="{28A0092B-C50C-407E-A947-70E740481C1C}">
                <a14:useLocalDpi xmlns:a14="http://schemas.microsoft.com/office/drawing/2010/main" val="0"/>
              </a:ext>
            </a:extLst>
          </a:blip>
          <a:srcRect l="-2"/>
          <a:stretch/>
        </p:blipFill>
        <p:spPr>
          <a:xfrm>
            <a:off x="7379877" y="0"/>
            <a:ext cx="4812123" cy="6807058"/>
          </a:xfrm>
          <a:prstGeom prst="rect">
            <a:avLst/>
          </a:prstGeom>
        </p:spPr>
      </p:pic>
      <p:sp>
        <p:nvSpPr>
          <p:cNvPr id="2" name="Title 1"/>
          <p:cNvSpPr>
            <a:spLocks noGrp="1"/>
          </p:cNvSpPr>
          <p:nvPr>
            <p:ph type="title" hasCustomPrompt="1"/>
          </p:nvPr>
        </p:nvSpPr>
        <p:spPr>
          <a:xfrm>
            <a:off x="552451" y="547688"/>
            <a:ext cx="7583487" cy="721348"/>
          </a:xfrm>
        </p:spPr>
        <p:txBody>
          <a:bodyPr/>
          <a:lstStyle>
            <a:lvl1pPr>
              <a:defRPr b="0"/>
            </a:lvl1pPr>
          </a:lstStyle>
          <a:p>
            <a:r>
              <a:rPr lang="en-US" dirty="0"/>
              <a:t>Click to add title</a:t>
            </a:r>
          </a:p>
        </p:txBody>
      </p:sp>
      <p:sp>
        <p:nvSpPr>
          <p:cNvPr id="4" name="Text Placeholder 3"/>
          <p:cNvSpPr>
            <a:spLocks noGrp="1"/>
          </p:cNvSpPr>
          <p:nvPr>
            <p:ph type="body" sz="quarter" idx="10" hasCustomPrompt="1"/>
          </p:nvPr>
        </p:nvSpPr>
        <p:spPr>
          <a:xfrm>
            <a:off x="1536076" y="1809027"/>
            <a:ext cx="503635" cy="514696"/>
          </a:xfrm>
          <a:noFill/>
        </p:spPr>
        <p:txBody>
          <a:bodyPr anchor="ctr">
            <a:noAutofit/>
          </a:bodyPr>
          <a:lstStyle>
            <a:lvl1pPr algn="r">
              <a:defRPr sz="2400" b="1">
                <a:solidFill>
                  <a:schemeClr val="tx1"/>
                </a:solidFill>
              </a:defRPr>
            </a:lvl1pPr>
          </a:lstStyle>
          <a:p>
            <a:pPr lvl="0"/>
            <a:r>
              <a:rPr lang="en-US" dirty="0"/>
              <a:t>#</a:t>
            </a:r>
          </a:p>
        </p:txBody>
      </p:sp>
      <p:sp>
        <p:nvSpPr>
          <p:cNvPr id="6" name="Text Placeholder 5"/>
          <p:cNvSpPr>
            <a:spLocks noGrp="1"/>
          </p:cNvSpPr>
          <p:nvPr>
            <p:ph type="body" sz="quarter" idx="11"/>
          </p:nvPr>
        </p:nvSpPr>
        <p:spPr>
          <a:xfrm>
            <a:off x="2099710" y="1809027"/>
            <a:ext cx="8783496" cy="514696"/>
          </a:xfrm>
        </p:spPr>
        <p:txBody>
          <a:bodyPr anchor="ctr">
            <a:noAutofit/>
          </a:bodyPr>
          <a:lstStyle>
            <a:lvl1pPr>
              <a:defRPr sz="2400" b="1">
                <a:solidFill>
                  <a:schemeClr val="tx1"/>
                </a:solidFill>
              </a:defRPr>
            </a:lvl1pPr>
          </a:lstStyle>
          <a:p>
            <a:pPr lvl="0"/>
            <a:r>
              <a:rPr lang="en-US"/>
              <a:t>Click to edit Master text styles</a:t>
            </a:r>
          </a:p>
        </p:txBody>
      </p:sp>
      <p:sp>
        <p:nvSpPr>
          <p:cNvPr id="7" name="Text Placeholder 3"/>
          <p:cNvSpPr>
            <a:spLocks noGrp="1"/>
          </p:cNvSpPr>
          <p:nvPr>
            <p:ph type="body" sz="quarter" idx="12" hasCustomPrompt="1"/>
          </p:nvPr>
        </p:nvSpPr>
        <p:spPr>
          <a:xfrm>
            <a:off x="2099710" y="2419202"/>
            <a:ext cx="587277" cy="400581"/>
          </a:xfrm>
          <a:noFill/>
        </p:spPr>
        <p:txBody>
          <a:bodyPr anchor="ctr">
            <a:noAutofit/>
          </a:bodyPr>
          <a:lstStyle>
            <a:lvl1pPr algn="ctr">
              <a:defRPr sz="2000" b="0">
                <a:solidFill>
                  <a:schemeClr val="tx1"/>
                </a:solidFill>
              </a:defRPr>
            </a:lvl1pPr>
          </a:lstStyle>
          <a:p>
            <a:pPr lvl="0"/>
            <a:r>
              <a:rPr lang="en-US" dirty="0"/>
              <a:t>#</a:t>
            </a:r>
          </a:p>
        </p:txBody>
      </p:sp>
      <p:sp>
        <p:nvSpPr>
          <p:cNvPr id="8" name="Text Placeholder 5"/>
          <p:cNvSpPr>
            <a:spLocks noGrp="1"/>
          </p:cNvSpPr>
          <p:nvPr>
            <p:ph type="body" sz="quarter" idx="13"/>
          </p:nvPr>
        </p:nvSpPr>
        <p:spPr>
          <a:xfrm>
            <a:off x="2748771" y="2419202"/>
            <a:ext cx="8134435" cy="400581"/>
          </a:xfrm>
        </p:spPr>
        <p:txBody>
          <a:bodyPr anchor="ctr">
            <a:noAutofit/>
          </a:bodyPr>
          <a:lstStyle>
            <a:lvl1pPr>
              <a:defRPr sz="2000"/>
            </a:lvl1pPr>
          </a:lstStyle>
          <a:p>
            <a:pPr lvl="0"/>
            <a:r>
              <a:rPr lang="en-US"/>
              <a:t>Click to edit Master text styles</a:t>
            </a:r>
          </a:p>
        </p:txBody>
      </p:sp>
      <p:sp>
        <p:nvSpPr>
          <p:cNvPr id="9" name="Text Placeholder 3"/>
          <p:cNvSpPr>
            <a:spLocks noGrp="1"/>
          </p:cNvSpPr>
          <p:nvPr>
            <p:ph type="body" sz="quarter" idx="14" hasCustomPrompt="1"/>
          </p:nvPr>
        </p:nvSpPr>
        <p:spPr>
          <a:xfrm>
            <a:off x="2099710" y="2912723"/>
            <a:ext cx="587277" cy="400581"/>
          </a:xfrm>
          <a:noFill/>
        </p:spPr>
        <p:txBody>
          <a:bodyPr anchor="ctr">
            <a:noAutofit/>
          </a:bodyPr>
          <a:lstStyle>
            <a:lvl1pPr algn="ctr">
              <a:defRPr sz="2000" b="0">
                <a:solidFill>
                  <a:schemeClr val="tx1"/>
                </a:solidFill>
              </a:defRPr>
            </a:lvl1pPr>
          </a:lstStyle>
          <a:p>
            <a:pPr lvl="0"/>
            <a:r>
              <a:rPr lang="en-US" dirty="0"/>
              <a:t>#</a:t>
            </a:r>
          </a:p>
        </p:txBody>
      </p:sp>
      <p:sp>
        <p:nvSpPr>
          <p:cNvPr id="10" name="Text Placeholder 5"/>
          <p:cNvSpPr>
            <a:spLocks noGrp="1"/>
          </p:cNvSpPr>
          <p:nvPr>
            <p:ph type="body" sz="quarter" idx="15"/>
          </p:nvPr>
        </p:nvSpPr>
        <p:spPr>
          <a:xfrm>
            <a:off x="2748771" y="2912723"/>
            <a:ext cx="8134435" cy="400581"/>
          </a:xfrm>
        </p:spPr>
        <p:txBody>
          <a:bodyPr anchor="ctr">
            <a:noAutofit/>
          </a:bodyPr>
          <a:lstStyle>
            <a:lvl1pPr>
              <a:defRPr sz="2000"/>
            </a:lvl1pPr>
          </a:lstStyle>
          <a:p>
            <a:pPr lvl="0"/>
            <a:r>
              <a:rPr lang="en-US"/>
              <a:t>Click to edit Master text styles</a:t>
            </a:r>
          </a:p>
        </p:txBody>
      </p:sp>
      <p:sp>
        <p:nvSpPr>
          <p:cNvPr id="11" name="Text Placeholder 3"/>
          <p:cNvSpPr>
            <a:spLocks noGrp="1"/>
          </p:cNvSpPr>
          <p:nvPr>
            <p:ph type="body" sz="quarter" idx="16" hasCustomPrompt="1"/>
          </p:nvPr>
        </p:nvSpPr>
        <p:spPr>
          <a:xfrm>
            <a:off x="2099710" y="3406771"/>
            <a:ext cx="587277" cy="400581"/>
          </a:xfrm>
          <a:noFill/>
        </p:spPr>
        <p:txBody>
          <a:bodyPr anchor="ctr">
            <a:noAutofit/>
          </a:bodyPr>
          <a:lstStyle>
            <a:lvl1pPr algn="ctr">
              <a:defRPr sz="2000" b="0">
                <a:solidFill>
                  <a:schemeClr val="tx1"/>
                </a:solidFill>
              </a:defRPr>
            </a:lvl1pPr>
          </a:lstStyle>
          <a:p>
            <a:pPr lvl="0"/>
            <a:r>
              <a:rPr lang="en-US" dirty="0"/>
              <a:t>#</a:t>
            </a:r>
          </a:p>
        </p:txBody>
      </p:sp>
      <p:sp>
        <p:nvSpPr>
          <p:cNvPr id="12" name="Text Placeholder 5"/>
          <p:cNvSpPr>
            <a:spLocks noGrp="1"/>
          </p:cNvSpPr>
          <p:nvPr>
            <p:ph type="body" sz="quarter" idx="17"/>
          </p:nvPr>
        </p:nvSpPr>
        <p:spPr>
          <a:xfrm>
            <a:off x="2748771" y="3406771"/>
            <a:ext cx="8134435" cy="400581"/>
          </a:xfrm>
        </p:spPr>
        <p:txBody>
          <a:bodyPr anchor="ctr">
            <a:noAutofit/>
          </a:bodyPr>
          <a:lstStyle>
            <a:lvl1pPr>
              <a:defRPr sz="2000"/>
            </a:lvl1pPr>
          </a:lstStyle>
          <a:p>
            <a:pPr lvl="0"/>
            <a:r>
              <a:rPr lang="en-US"/>
              <a:t>Click to edit Master text styles</a:t>
            </a:r>
          </a:p>
        </p:txBody>
      </p:sp>
      <p:sp>
        <p:nvSpPr>
          <p:cNvPr id="19" name="Text Placeholder 3"/>
          <p:cNvSpPr>
            <a:spLocks noGrp="1"/>
          </p:cNvSpPr>
          <p:nvPr>
            <p:ph type="body" sz="quarter" idx="18" hasCustomPrompt="1"/>
          </p:nvPr>
        </p:nvSpPr>
        <p:spPr>
          <a:xfrm>
            <a:off x="2099710" y="3900819"/>
            <a:ext cx="587277" cy="400581"/>
          </a:xfrm>
          <a:noFill/>
        </p:spPr>
        <p:txBody>
          <a:bodyPr anchor="ctr">
            <a:noAutofit/>
          </a:bodyPr>
          <a:lstStyle>
            <a:lvl1pPr algn="ctr">
              <a:defRPr sz="2000" b="0">
                <a:solidFill>
                  <a:schemeClr val="tx1"/>
                </a:solidFill>
              </a:defRPr>
            </a:lvl1pPr>
          </a:lstStyle>
          <a:p>
            <a:pPr lvl="0"/>
            <a:r>
              <a:rPr lang="en-US" dirty="0"/>
              <a:t>#</a:t>
            </a:r>
          </a:p>
        </p:txBody>
      </p:sp>
      <p:sp>
        <p:nvSpPr>
          <p:cNvPr id="20" name="Text Placeholder 5"/>
          <p:cNvSpPr>
            <a:spLocks noGrp="1"/>
          </p:cNvSpPr>
          <p:nvPr>
            <p:ph type="body" sz="quarter" idx="19"/>
          </p:nvPr>
        </p:nvSpPr>
        <p:spPr>
          <a:xfrm>
            <a:off x="2748771" y="3900819"/>
            <a:ext cx="8134435" cy="400581"/>
          </a:xfrm>
        </p:spPr>
        <p:txBody>
          <a:bodyPr anchor="ctr">
            <a:noAutofit/>
          </a:bodyPr>
          <a:lstStyle>
            <a:lvl1pPr>
              <a:defRPr sz="2000"/>
            </a:lvl1pPr>
          </a:lstStyle>
          <a:p>
            <a:pPr lvl="0"/>
            <a:r>
              <a:rPr lang="en-US"/>
              <a:t>Click to edit Master text styles</a:t>
            </a:r>
          </a:p>
        </p:txBody>
      </p:sp>
      <p:sp>
        <p:nvSpPr>
          <p:cNvPr id="27" name="Text Placeholder 3"/>
          <p:cNvSpPr>
            <a:spLocks noGrp="1"/>
          </p:cNvSpPr>
          <p:nvPr>
            <p:ph type="body" sz="quarter" idx="20" hasCustomPrompt="1"/>
          </p:nvPr>
        </p:nvSpPr>
        <p:spPr>
          <a:xfrm>
            <a:off x="2099710" y="4394340"/>
            <a:ext cx="587277" cy="400581"/>
          </a:xfrm>
          <a:noFill/>
        </p:spPr>
        <p:txBody>
          <a:bodyPr anchor="ctr">
            <a:noAutofit/>
          </a:bodyPr>
          <a:lstStyle>
            <a:lvl1pPr algn="ctr">
              <a:defRPr sz="2000" b="0">
                <a:solidFill>
                  <a:schemeClr val="tx1"/>
                </a:solidFill>
              </a:defRPr>
            </a:lvl1pPr>
          </a:lstStyle>
          <a:p>
            <a:pPr lvl="0"/>
            <a:r>
              <a:rPr lang="en-US" dirty="0"/>
              <a:t>#</a:t>
            </a:r>
          </a:p>
        </p:txBody>
      </p:sp>
      <p:sp>
        <p:nvSpPr>
          <p:cNvPr id="28" name="Text Placeholder 5"/>
          <p:cNvSpPr>
            <a:spLocks noGrp="1"/>
          </p:cNvSpPr>
          <p:nvPr>
            <p:ph type="body" sz="quarter" idx="21"/>
          </p:nvPr>
        </p:nvSpPr>
        <p:spPr>
          <a:xfrm>
            <a:off x="2748771" y="4394340"/>
            <a:ext cx="8134435" cy="400581"/>
          </a:xfrm>
        </p:spPr>
        <p:txBody>
          <a:bodyPr anchor="ctr">
            <a:noAutofit/>
          </a:bodyPr>
          <a:lstStyle>
            <a:lvl1pPr>
              <a:defRPr sz="2000"/>
            </a:lvl1pPr>
          </a:lstStyle>
          <a:p>
            <a:pPr lvl="0"/>
            <a:r>
              <a:rPr lang="en-US"/>
              <a:t>Click to edit Master text styles</a:t>
            </a:r>
          </a:p>
        </p:txBody>
      </p:sp>
      <p:sp>
        <p:nvSpPr>
          <p:cNvPr id="29" name="Text Placeholder 3"/>
          <p:cNvSpPr>
            <a:spLocks noGrp="1"/>
          </p:cNvSpPr>
          <p:nvPr>
            <p:ph type="body" sz="quarter" idx="22" hasCustomPrompt="1"/>
          </p:nvPr>
        </p:nvSpPr>
        <p:spPr>
          <a:xfrm>
            <a:off x="2099710" y="4888388"/>
            <a:ext cx="587277" cy="400581"/>
          </a:xfrm>
          <a:noFill/>
        </p:spPr>
        <p:txBody>
          <a:bodyPr anchor="ctr">
            <a:noAutofit/>
          </a:bodyPr>
          <a:lstStyle>
            <a:lvl1pPr algn="ctr">
              <a:defRPr sz="2000" b="0">
                <a:solidFill>
                  <a:schemeClr val="tx1"/>
                </a:solidFill>
              </a:defRPr>
            </a:lvl1pPr>
          </a:lstStyle>
          <a:p>
            <a:pPr lvl="0"/>
            <a:r>
              <a:rPr lang="en-US" dirty="0"/>
              <a:t>#</a:t>
            </a:r>
          </a:p>
        </p:txBody>
      </p:sp>
      <p:sp>
        <p:nvSpPr>
          <p:cNvPr id="30" name="Text Placeholder 5"/>
          <p:cNvSpPr>
            <a:spLocks noGrp="1"/>
          </p:cNvSpPr>
          <p:nvPr>
            <p:ph type="body" sz="quarter" idx="23"/>
          </p:nvPr>
        </p:nvSpPr>
        <p:spPr>
          <a:xfrm>
            <a:off x="2748771" y="4888388"/>
            <a:ext cx="8134435" cy="400581"/>
          </a:xfrm>
        </p:spPr>
        <p:txBody>
          <a:bodyPr anchor="ctr">
            <a:noAutofit/>
          </a:bodyPr>
          <a:lstStyle>
            <a:lvl1pPr>
              <a:defRPr sz="2000"/>
            </a:lvl1pPr>
          </a:lstStyle>
          <a:p>
            <a:pPr lvl="0"/>
            <a:r>
              <a:rPr lang="en-US"/>
              <a:t>Click to edit Master text styles</a:t>
            </a:r>
          </a:p>
        </p:txBody>
      </p:sp>
    </p:spTree>
    <p:extLst>
      <p:ext uri="{BB962C8B-B14F-4D97-AF65-F5344CB8AC3E}">
        <p14:creationId xmlns:p14="http://schemas.microsoft.com/office/powerpoint/2010/main" val="323487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hite">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552450" y="3180610"/>
            <a:ext cx="7583488" cy="1499976"/>
          </a:xfrm>
        </p:spPr>
        <p:txBody>
          <a:bodyPr anchor="t"/>
          <a:lstStyle>
            <a:lvl1pPr>
              <a:defRPr sz="4800" b="1" cap="all" baseline="0">
                <a:solidFill>
                  <a:schemeClr val="tx1"/>
                </a:solidFill>
              </a:defRPr>
            </a:lvl1pPr>
          </a:lstStyle>
          <a:p>
            <a:r>
              <a:rPr lang="en-US" dirty="0"/>
              <a:t>CLICK TO ADD</a:t>
            </a:r>
            <a:br>
              <a:rPr lang="en-US" dirty="0"/>
            </a:br>
            <a:r>
              <a:rPr lang="en-US" dirty="0"/>
              <a:t>SECTION TITLE</a:t>
            </a:r>
            <a:endParaRPr lang="en-GB" dirty="0"/>
          </a:p>
        </p:txBody>
      </p:sp>
      <p:sp>
        <p:nvSpPr>
          <p:cNvPr id="3" name="Subtitle 2"/>
          <p:cNvSpPr>
            <a:spLocks noGrp="1"/>
          </p:cNvSpPr>
          <p:nvPr>
            <p:ph type="subTitle" idx="1" hasCustomPrompt="1"/>
          </p:nvPr>
        </p:nvSpPr>
        <p:spPr>
          <a:xfrm>
            <a:off x="552450" y="2671200"/>
            <a:ext cx="7583488" cy="539991"/>
          </a:xfrm>
        </p:spPr>
        <p:txBody>
          <a:bodyPr anchor="b">
            <a:noAutofit/>
          </a:bodyPr>
          <a:lstStyle>
            <a:lvl1pPr marL="0" indent="0" algn="l">
              <a:spcBef>
                <a:spcPts val="0"/>
              </a:spcBef>
              <a:buNone/>
              <a:defRPr sz="2400" b="0" kern="1200" cap="all" baseline="0" dirty="0">
                <a:solidFill>
                  <a:schemeClr val="accent2"/>
                </a:solidFill>
                <a:latin typeface="+mj-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ADD SUBTITLE</a:t>
            </a:r>
          </a:p>
        </p:txBody>
      </p:sp>
      <p:sp>
        <p:nvSpPr>
          <p:cNvPr id="4" name="Freeform 3"/>
          <p:cNvSpPr>
            <a:spLocks noEditPoints="1"/>
          </p:cNvSpPr>
          <p:nvPr userDrawn="1"/>
        </p:nvSpPr>
        <p:spPr bwMode="auto">
          <a:xfrm>
            <a:off x="10835921" y="6433987"/>
            <a:ext cx="719988" cy="114961"/>
          </a:xfrm>
          <a:custGeom>
            <a:avLst/>
            <a:gdLst>
              <a:gd name="T0" fmla="*/ 230 w 562"/>
              <a:gd name="T1" fmla="*/ 85 h 87"/>
              <a:gd name="T2" fmla="*/ 231 w 562"/>
              <a:gd name="T3" fmla="*/ 75 h 87"/>
              <a:gd name="T4" fmla="*/ 214 w 562"/>
              <a:gd name="T5" fmla="*/ 53 h 87"/>
              <a:gd name="T6" fmla="*/ 495 w 562"/>
              <a:gd name="T7" fmla="*/ 31 h 87"/>
              <a:gd name="T8" fmla="*/ 519 w 562"/>
              <a:gd name="T9" fmla="*/ 70 h 87"/>
              <a:gd name="T10" fmla="*/ 520 w 562"/>
              <a:gd name="T11" fmla="*/ 63 h 87"/>
              <a:gd name="T12" fmla="*/ 508 w 562"/>
              <a:gd name="T13" fmla="*/ 53 h 87"/>
              <a:gd name="T14" fmla="*/ 318 w 562"/>
              <a:gd name="T15" fmla="*/ 85 h 87"/>
              <a:gd name="T16" fmla="*/ 319 w 562"/>
              <a:gd name="T17" fmla="*/ 75 h 87"/>
              <a:gd name="T18" fmla="*/ 301 w 562"/>
              <a:gd name="T19" fmla="*/ 53 h 87"/>
              <a:gd name="T20" fmla="*/ 49 w 562"/>
              <a:gd name="T21" fmla="*/ 44 h 87"/>
              <a:gd name="T22" fmla="*/ 11 w 562"/>
              <a:gd name="T23" fmla="*/ 8 h 87"/>
              <a:gd name="T24" fmla="*/ 4 w 562"/>
              <a:gd name="T25" fmla="*/ 12 h 87"/>
              <a:gd name="T26" fmla="*/ 66 w 562"/>
              <a:gd name="T27" fmla="*/ 62 h 87"/>
              <a:gd name="T28" fmla="*/ 46 w 562"/>
              <a:gd name="T29" fmla="*/ 23 h 87"/>
              <a:gd name="T30" fmla="*/ 23 w 562"/>
              <a:gd name="T31" fmla="*/ 39 h 87"/>
              <a:gd name="T32" fmla="*/ 23 w 562"/>
              <a:gd name="T33" fmla="*/ 50 h 87"/>
              <a:gd name="T34" fmla="*/ 91 w 562"/>
              <a:gd name="T35" fmla="*/ 15 h 87"/>
              <a:gd name="T36" fmla="*/ 91 w 562"/>
              <a:gd name="T37" fmla="*/ 15 h 87"/>
              <a:gd name="T38" fmla="*/ 76 w 562"/>
              <a:gd name="T39" fmla="*/ 84 h 87"/>
              <a:gd name="T40" fmla="*/ 70 w 562"/>
              <a:gd name="T41" fmla="*/ 33 h 87"/>
              <a:gd name="T42" fmla="*/ 176 w 562"/>
              <a:gd name="T43" fmla="*/ 8 h 87"/>
              <a:gd name="T44" fmla="*/ 162 w 562"/>
              <a:gd name="T45" fmla="*/ 31 h 87"/>
              <a:gd name="T46" fmla="*/ 181 w 562"/>
              <a:gd name="T47" fmla="*/ 76 h 87"/>
              <a:gd name="T48" fmla="*/ 172 w 562"/>
              <a:gd name="T49" fmla="*/ 5 h 87"/>
              <a:gd name="T50" fmla="*/ 181 w 562"/>
              <a:gd name="T51" fmla="*/ 58 h 87"/>
              <a:gd name="T52" fmla="*/ 441 w 562"/>
              <a:gd name="T53" fmla="*/ 7 h 87"/>
              <a:gd name="T54" fmla="*/ 430 w 562"/>
              <a:gd name="T55" fmla="*/ 31 h 87"/>
              <a:gd name="T56" fmla="*/ 449 w 562"/>
              <a:gd name="T57" fmla="*/ 76 h 87"/>
              <a:gd name="T58" fmla="*/ 439 w 562"/>
              <a:gd name="T59" fmla="*/ 5 h 87"/>
              <a:gd name="T60" fmla="*/ 448 w 562"/>
              <a:gd name="T61" fmla="*/ 58 h 87"/>
              <a:gd name="T62" fmla="*/ 556 w 562"/>
              <a:gd name="T63" fmla="*/ 43 h 87"/>
              <a:gd name="T64" fmla="*/ 529 w 562"/>
              <a:gd name="T65" fmla="*/ 46 h 87"/>
              <a:gd name="T66" fmla="*/ 542 w 562"/>
              <a:gd name="T67" fmla="*/ 32 h 87"/>
              <a:gd name="T68" fmla="*/ 562 w 562"/>
              <a:gd name="T69" fmla="*/ 32 h 87"/>
              <a:gd name="T70" fmla="*/ 276 w 562"/>
              <a:gd name="T71" fmla="*/ 43 h 87"/>
              <a:gd name="T72" fmla="*/ 257 w 562"/>
              <a:gd name="T73" fmla="*/ 38 h 87"/>
              <a:gd name="T74" fmla="*/ 263 w 562"/>
              <a:gd name="T75" fmla="*/ 23 h 87"/>
              <a:gd name="T76" fmla="*/ 276 w 562"/>
              <a:gd name="T77" fmla="*/ 23 h 87"/>
              <a:gd name="T78" fmla="*/ 385 w 562"/>
              <a:gd name="T79" fmla="*/ 84 h 87"/>
              <a:gd name="T80" fmla="*/ 363 w 562"/>
              <a:gd name="T81" fmla="*/ 84 h 87"/>
              <a:gd name="T82" fmla="*/ 341 w 562"/>
              <a:gd name="T83" fmla="*/ 33 h 87"/>
              <a:gd name="T84" fmla="*/ 362 w 562"/>
              <a:gd name="T85" fmla="*/ 32 h 87"/>
              <a:gd name="T86" fmla="*/ 398 w 562"/>
              <a:gd name="T87" fmla="*/ 51 h 87"/>
              <a:gd name="T88" fmla="*/ 105 w 562"/>
              <a:gd name="T89" fmla="*/ 67 h 87"/>
              <a:gd name="T90" fmla="*/ 93 w 562"/>
              <a:gd name="T91" fmla="*/ 33 h 87"/>
              <a:gd name="T92" fmla="*/ 118 w 562"/>
              <a:gd name="T93" fmla="*/ 18 h 87"/>
              <a:gd name="T94" fmla="*/ 118 w 562"/>
              <a:gd name="T95" fmla="*/ 4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87">
                <a:moveTo>
                  <a:pt x="253" y="59"/>
                </a:moveTo>
                <a:cubicBezTo>
                  <a:pt x="253" y="41"/>
                  <a:pt x="242" y="31"/>
                  <a:pt x="228" y="31"/>
                </a:cubicBezTo>
                <a:cubicBezTo>
                  <a:pt x="212" y="31"/>
                  <a:pt x="201" y="42"/>
                  <a:pt x="201" y="58"/>
                </a:cubicBezTo>
                <a:cubicBezTo>
                  <a:pt x="201" y="74"/>
                  <a:pt x="213" y="85"/>
                  <a:pt x="230" y="85"/>
                </a:cubicBezTo>
                <a:cubicBezTo>
                  <a:pt x="235" y="85"/>
                  <a:pt x="240" y="84"/>
                  <a:pt x="244" y="83"/>
                </a:cubicBezTo>
                <a:cubicBezTo>
                  <a:pt x="251" y="70"/>
                  <a:pt x="251" y="70"/>
                  <a:pt x="251" y="70"/>
                </a:cubicBezTo>
                <a:cubicBezTo>
                  <a:pt x="250" y="70"/>
                  <a:pt x="250" y="70"/>
                  <a:pt x="250" y="70"/>
                </a:cubicBezTo>
                <a:cubicBezTo>
                  <a:pt x="244" y="73"/>
                  <a:pt x="237" y="75"/>
                  <a:pt x="231" y="75"/>
                </a:cubicBezTo>
                <a:cubicBezTo>
                  <a:pt x="222" y="75"/>
                  <a:pt x="214" y="70"/>
                  <a:pt x="214" y="63"/>
                </a:cubicBezTo>
                <a:cubicBezTo>
                  <a:pt x="253" y="63"/>
                  <a:pt x="253" y="63"/>
                  <a:pt x="253" y="63"/>
                </a:cubicBezTo>
                <a:lnTo>
                  <a:pt x="253" y="59"/>
                </a:lnTo>
                <a:close/>
                <a:moveTo>
                  <a:pt x="214" y="53"/>
                </a:moveTo>
                <a:cubicBezTo>
                  <a:pt x="215" y="46"/>
                  <a:pt x="219" y="41"/>
                  <a:pt x="227" y="41"/>
                </a:cubicBezTo>
                <a:cubicBezTo>
                  <a:pt x="235" y="41"/>
                  <a:pt x="240" y="46"/>
                  <a:pt x="240" y="53"/>
                </a:cubicBezTo>
                <a:lnTo>
                  <a:pt x="214" y="53"/>
                </a:lnTo>
                <a:close/>
                <a:moveTo>
                  <a:pt x="495" y="31"/>
                </a:moveTo>
                <a:cubicBezTo>
                  <a:pt x="480" y="31"/>
                  <a:pt x="468" y="42"/>
                  <a:pt x="468" y="58"/>
                </a:cubicBezTo>
                <a:cubicBezTo>
                  <a:pt x="468" y="74"/>
                  <a:pt x="480" y="85"/>
                  <a:pt x="497" y="85"/>
                </a:cubicBezTo>
                <a:cubicBezTo>
                  <a:pt x="503" y="85"/>
                  <a:pt x="507" y="84"/>
                  <a:pt x="511" y="83"/>
                </a:cubicBezTo>
                <a:cubicBezTo>
                  <a:pt x="519" y="70"/>
                  <a:pt x="519" y="70"/>
                  <a:pt x="519" y="70"/>
                </a:cubicBezTo>
                <a:cubicBezTo>
                  <a:pt x="518" y="70"/>
                  <a:pt x="518" y="70"/>
                  <a:pt x="518" y="70"/>
                </a:cubicBezTo>
                <a:cubicBezTo>
                  <a:pt x="511" y="73"/>
                  <a:pt x="505" y="75"/>
                  <a:pt x="499" y="75"/>
                </a:cubicBezTo>
                <a:cubicBezTo>
                  <a:pt x="490" y="75"/>
                  <a:pt x="482" y="70"/>
                  <a:pt x="481" y="63"/>
                </a:cubicBezTo>
                <a:cubicBezTo>
                  <a:pt x="520" y="63"/>
                  <a:pt x="520" y="63"/>
                  <a:pt x="520" y="63"/>
                </a:cubicBezTo>
                <a:cubicBezTo>
                  <a:pt x="522" y="43"/>
                  <a:pt x="511" y="31"/>
                  <a:pt x="495" y="31"/>
                </a:cubicBezTo>
                <a:close/>
                <a:moveTo>
                  <a:pt x="481" y="53"/>
                </a:moveTo>
                <a:cubicBezTo>
                  <a:pt x="482" y="46"/>
                  <a:pt x="487" y="41"/>
                  <a:pt x="495" y="41"/>
                </a:cubicBezTo>
                <a:cubicBezTo>
                  <a:pt x="503" y="41"/>
                  <a:pt x="508" y="46"/>
                  <a:pt x="508" y="53"/>
                </a:cubicBezTo>
                <a:lnTo>
                  <a:pt x="481" y="53"/>
                </a:lnTo>
                <a:close/>
                <a:moveTo>
                  <a:pt x="315" y="31"/>
                </a:moveTo>
                <a:cubicBezTo>
                  <a:pt x="300" y="31"/>
                  <a:pt x="288" y="42"/>
                  <a:pt x="288" y="58"/>
                </a:cubicBezTo>
                <a:cubicBezTo>
                  <a:pt x="288" y="74"/>
                  <a:pt x="300" y="85"/>
                  <a:pt x="318" y="85"/>
                </a:cubicBezTo>
                <a:cubicBezTo>
                  <a:pt x="323" y="85"/>
                  <a:pt x="327" y="84"/>
                  <a:pt x="331" y="83"/>
                </a:cubicBezTo>
                <a:cubicBezTo>
                  <a:pt x="339" y="70"/>
                  <a:pt x="339" y="70"/>
                  <a:pt x="339" y="70"/>
                </a:cubicBezTo>
                <a:cubicBezTo>
                  <a:pt x="338" y="70"/>
                  <a:pt x="338" y="70"/>
                  <a:pt x="338" y="70"/>
                </a:cubicBezTo>
                <a:cubicBezTo>
                  <a:pt x="331" y="73"/>
                  <a:pt x="325" y="75"/>
                  <a:pt x="319" y="75"/>
                </a:cubicBezTo>
                <a:cubicBezTo>
                  <a:pt x="310" y="75"/>
                  <a:pt x="302" y="70"/>
                  <a:pt x="301" y="63"/>
                </a:cubicBezTo>
                <a:cubicBezTo>
                  <a:pt x="341" y="63"/>
                  <a:pt x="341" y="63"/>
                  <a:pt x="341" y="63"/>
                </a:cubicBezTo>
                <a:cubicBezTo>
                  <a:pt x="342" y="43"/>
                  <a:pt x="331" y="31"/>
                  <a:pt x="315" y="31"/>
                </a:cubicBezTo>
                <a:close/>
                <a:moveTo>
                  <a:pt x="301" y="53"/>
                </a:moveTo>
                <a:cubicBezTo>
                  <a:pt x="302" y="46"/>
                  <a:pt x="307" y="41"/>
                  <a:pt x="315" y="41"/>
                </a:cubicBezTo>
                <a:cubicBezTo>
                  <a:pt x="323" y="41"/>
                  <a:pt x="328" y="46"/>
                  <a:pt x="328" y="53"/>
                </a:cubicBezTo>
                <a:lnTo>
                  <a:pt x="301" y="53"/>
                </a:lnTo>
                <a:close/>
                <a:moveTo>
                  <a:pt x="49" y="44"/>
                </a:moveTo>
                <a:cubicBezTo>
                  <a:pt x="49" y="44"/>
                  <a:pt x="49" y="44"/>
                  <a:pt x="49" y="44"/>
                </a:cubicBezTo>
                <a:cubicBezTo>
                  <a:pt x="57" y="41"/>
                  <a:pt x="62" y="36"/>
                  <a:pt x="62" y="27"/>
                </a:cubicBezTo>
                <a:cubicBezTo>
                  <a:pt x="62" y="13"/>
                  <a:pt x="51" y="8"/>
                  <a:pt x="39" y="8"/>
                </a:cubicBezTo>
                <a:cubicBezTo>
                  <a:pt x="11" y="8"/>
                  <a:pt x="11" y="8"/>
                  <a:pt x="11" y="8"/>
                </a:cubicBezTo>
                <a:cubicBezTo>
                  <a:pt x="11" y="8"/>
                  <a:pt x="11" y="8"/>
                  <a:pt x="11" y="8"/>
                </a:cubicBezTo>
                <a:cubicBezTo>
                  <a:pt x="0" y="8"/>
                  <a:pt x="0" y="8"/>
                  <a:pt x="0" y="8"/>
                </a:cubicBezTo>
                <a:cubicBezTo>
                  <a:pt x="0" y="9"/>
                  <a:pt x="0" y="9"/>
                  <a:pt x="0" y="9"/>
                </a:cubicBezTo>
                <a:cubicBezTo>
                  <a:pt x="4" y="12"/>
                  <a:pt x="4" y="12"/>
                  <a:pt x="4" y="12"/>
                </a:cubicBezTo>
                <a:cubicBezTo>
                  <a:pt x="9" y="16"/>
                  <a:pt x="9" y="17"/>
                  <a:pt x="9" y="20"/>
                </a:cubicBezTo>
                <a:cubicBezTo>
                  <a:pt x="9" y="84"/>
                  <a:pt x="9" y="84"/>
                  <a:pt x="9" y="84"/>
                </a:cubicBezTo>
                <a:cubicBezTo>
                  <a:pt x="37" y="84"/>
                  <a:pt x="37" y="84"/>
                  <a:pt x="37" y="84"/>
                </a:cubicBezTo>
                <a:cubicBezTo>
                  <a:pt x="51" y="84"/>
                  <a:pt x="66" y="79"/>
                  <a:pt x="66" y="62"/>
                </a:cubicBezTo>
                <a:cubicBezTo>
                  <a:pt x="66" y="53"/>
                  <a:pt x="59" y="45"/>
                  <a:pt x="49" y="44"/>
                </a:cubicBezTo>
                <a:close/>
                <a:moveTo>
                  <a:pt x="23" y="20"/>
                </a:moveTo>
                <a:cubicBezTo>
                  <a:pt x="34" y="20"/>
                  <a:pt x="34" y="20"/>
                  <a:pt x="34" y="20"/>
                </a:cubicBezTo>
                <a:cubicBezTo>
                  <a:pt x="42" y="20"/>
                  <a:pt x="44" y="21"/>
                  <a:pt x="46" y="23"/>
                </a:cubicBezTo>
                <a:cubicBezTo>
                  <a:pt x="48" y="24"/>
                  <a:pt x="49" y="27"/>
                  <a:pt x="49" y="29"/>
                </a:cubicBezTo>
                <a:cubicBezTo>
                  <a:pt x="49" y="32"/>
                  <a:pt x="48" y="34"/>
                  <a:pt x="46" y="36"/>
                </a:cubicBezTo>
                <a:cubicBezTo>
                  <a:pt x="44" y="38"/>
                  <a:pt x="41" y="39"/>
                  <a:pt x="35" y="39"/>
                </a:cubicBezTo>
                <a:cubicBezTo>
                  <a:pt x="23" y="39"/>
                  <a:pt x="23" y="39"/>
                  <a:pt x="23" y="39"/>
                </a:cubicBezTo>
                <a:lnTo>
                  <a:pt x="23" y="20"/>
                </a:lnTo>
                <a:close/>
                <a:moveTo>
                  <a:pt x="35" y="72"/>
                </a:moveTo>
                <a:cubicBezTo>
                  <a:pt x="23" y="72"/>
                  <a:pt x="23" y="72"/>
                  <a:pt x="23" y="72"/>
                </a:cubicBezTo>
                <a:cubicBezTo>
                  <a:pt x="23" y="50"/>
                  <a:pt x="23" y="50"/>
                  <a:pt x="23" y="50"/>
                </a:cubicBezTo>
                <a:cubicBezTo>
                  <a:pt x="36" y="50"/>
                  <a:pt x="36" y="50"/>
                  <a:pt x="36" y="50"/>
                </a:cubicBezTo>
                <a:cubicBezTo>
                  <a:pt x="47" y="50"/>
                  <a:pt x="52" y="53"/>
                  <a:pt x="52" y="61"/>
                </a:cubicBezTo>
                <a:cubicBezTo>
                  <a:pt x="52" y="71"/>
                  <a:pt x="42" y="72"/>
                  <a:pt x="35" y="72"/>
                </a:cubicBezTo>
                <a:close/>
                <a:moveTo>
                  <a:pt x="91" y="15"/>
                </a:moveTo>
                <a:cubicBezTo>
                  <a:pt x="91" y="19"/>
                  <a:pt x="87" y="23"/>
                  <a:pt x="83" y="23"/>
                </a:cubicBezTo>
                <a:cubicBezTo>
                  <a:pt x="78" y="23"/>
                  <a:pt x="75" y="19"/>
                  <a:pt x="75" y="15"/>
                </a:cubicBezTo>
                <a:cubicBezTo>
                  <a:pt x="75" y="11"/>
                  <a:pt x="78" y="7"/>
                  <a:pt x="83" y="7"/>
                </a:cubicBezTo>
                <a:cubicBezTo>
                  <a:pt x="87" y="7"/>
                  <a:pt x="91" y="11"/>
                  <a:pt x="91" y="15"/>
                </a:cubicBezTo>
                <a:close/>
                <a:moveTo>
                  <a:pt x="70" y="32"/>
                </a:moveTo>
                <a:cubicBezTo>
                  <a:pt x="89" y="32"/>
                  <a:pt x="89" y="32"/>
                  <a:pt x="89" y="32"/>
                </a:cubicBezTo>
                <a:cubicBezTo>
                  <a:pt x="89" y="84"/>
                  <a:pt x="89" y="84"/>
                  <a:pt x="89" y="84"/>
                </a:cubicBezTo>
                <a:cubicBezTo>
                  <a:pt x="76" y="84"/>
                  <a:pt x="76" y="84"/>
                  <a:pt x="76" y="84"/>
                </a:cubicBezTo>
                <a:cubicBezTo>
                  <a:pt x="76" y="43"/>
                  <a:pt x="76" y="43"/>
                  <a:pt x="76" y="43"/>
                </a:cubicBezTo>
                <a:cubicBezTo>
                  <a:pt x="76" y="43"/>
                  <a:pt x="76" y="43"/>
                  <a:pt x="76" y="43"/>
                </a:cubicBezTo>
                <a:cubicBezTo>
                  <a:pt x="76" y="39"/>
                  <a:pt x="76" y="38"/>
                  <a:pt x="72" y="35"/>
                </a:cubicBezTo>
                <a:cubicBezTo>
                  <a:pt x="70" y="33"/>
                  <a:pt x="70" y="33"/>
                  <a:pt x="70" y="33"/>
                </a:cubicBezTo>
                <a:lnTo>
                  <a:pt x="70" y="32"/>
                </a:lnTo>
                <a:close/>
                <a:moveTo>
                  <a:pt x="172" y="5"/>
                </a:moveTo>
                <a:cubicBezTo>
                  <a:pt x="172" y="6"/>
                  <a:pt x="172" y="6"/>
                  <a:pt x="172" y="6"/>
                </a:cubicBezTo>
                <a:cubicBezTo>
                  <a:pt x="176" y="8"/>
                  <a:pt x="176" y="8"/>
                  <a:pt x="176" y="8"/>
                </a:cubicBezTo>
                <a:cubicBezTo>
                  <a:pt x="180" y="11"/>
                  <a:pt x="180" y="12"/>
                  <a:pt x="180" y="15"/>
                </a:cubicBezTo>
                <a:cubicBezTo>
                  <a:pt x="180" y="39"/>
                  <a:pt x="180" y="39"/>
                  <a:pt x="180" y="39"/>
                </a:cubicBezTo>
                <a:cubicBezTo>
                  <a:pt x="180" y="39"/>
                  <a:pt x="180" y="39"/>
                  <a:pt x="180" y="39"/>
                </a:cubicBezTo>
                <a:cubicBezTo>
                  <a:pt x="177" y="36"/>
                  <a:pt x="172" y="31"/>
                  <a:pt x="162" y="31"/>
                </a:cubicBezTo>
                <a:cubicBezTo>
                  <a:pt x="148" y="31"/>
                  <a:pt x="138" y="43"/>
                  <a:pt x="138" y="58"/>
                </a:cubicBezTo>
                <a:cubicBezTo>
                  <a:pt x="138" y="73"/>
                  <a:pt x="147" y="85"/>
                  <a:pt x="163" y="85"/>
                </a:cubicBezTo>
                <a:cubicBezTo>
                  <a:pt x="170" y="85"/>
                  <a:pt x="177" y="82"/>
                  <a:pt x="181" y="76"/>
                </a:cubicBezTo>
                <a:cubicBezTo>
                  <a:pt x="181" y="76"/>
                  <a:pt x="181" y="76"/>
                  <a:pt x="181" y="76"/>
                </a:cubicBezTo>
                <a:cubicBezTo>
                  <a:pt x="182" y="84"/>
                  <a:pt x="182" y="84"/>
                  <a:pt x="182" y="84"/>
                </a:cubicBezTo>
                <a:cubicBezTo>
                  <a:pt x="193" y="84"/>
                  <a:pt x="193" y="84"/>
                  <a:pt x="193" y="84"/>
                </a:cubicBezTo>
                <a:cubicBezTo>
                  <a:pt x="193" y="5"/>
                  <a:pt x="193" y="5"/>
                  <a:pt x="193" y="5"/>
                </a:cubicBezTo>
                <a:lnTo>
                  <a:pt x="172" y="5"/>
                </a:lnTo>
                <a:close/>
                <a:moveTo>
                  <a:pt x="166" y="74"/>
                </a:moveTo>
                <a:cubicBezTo>
                  <a:pt x="156" y="74"/>
                  <a:pt x="150" y="66"/>
                  <a:pt x="150" y="58"/>
                </a:cubicBezTo>
                <a:cubicBezTo>
                  <a:pt x="150" y="50"/>
                  <a:pt x="156" y="43"/>
                  <a:pt x="166" y="43"/>
                </a:cubicBezTo>
                <a:cubicBezTo>
                  <a:pt x="175" y="43"/>
                  <a:pt x="181" y="50"/>
                  <a:pt x="181" y="58"/>
                </a:cubicBezTo>
                <a:cubicBezTo>
                  <a:pt x="181" y="66"/>
                  <a:pt x="175" y="74"/>
                  <a:pt x="166" y="74"/>
                </a:cubicBezTo>
                <a:close/>
                <a:moveTo>
                  <a:pt x="439" y="5"/>
                </a:moveTo>
                <a:cubicBezTo>
                  <a:pt x="439" y="6"/>
                  <a:pt x="439" y="6"/>
                  <a:pt x="439" y="6"/>
                </a:cubicBezTo>
                <a:cubicBezTo>
                  <a:pt x="441" y="7"/>
                  <a:pt x="441" y="7"/>
                  <a:pt x="441" y="7"/>
                </a:cubicBezTo>
                <a:cubicBezTo>
                  <a:pt x="447" y="11"/>
                  <a:pt x="448" y="12"/>
                  <a:pt x="448" y="19"/>
                </a:cubicBezTo>
                <a:cubicBezTo>
                  <a:pt x="448" y="39"/>
                  <a:pt x="448" y="39"/>
                  <a:pt x="448" y="39"/>
                </a:cubicBezTo>
                <a:cubicBezTo>
                  <a:pt x="448" y="39"/>
                  <a:pt x="448" y="39"/>
                  <a:pt x="448" y="39"/>
                </a:cubicBezTo>
                <a:cubicBezTo>
                  <a:pt x="445" y="36"/>
                  <a:pt x="440" y="31"/>
                  <a:pt x="430" y="31"/>
                </a:cubicBezTo>
                <a:cubicBezTo>
                  <a:pt x="415" y="31"/>
                  <a:pt x="405" y="43"/>
                  <a:pt x="405" y="58"/>
                </a:cubicBezTo>
                <a:cubicBezTo>
                  <a:pt x="405" y="73"/>
                  <a:pt x="415" y="85"/>
                  <a:pt x="431" y="85"/>
                </a:cubicBezTo>
                <a:cubicBezTo>
                  <a:pt x="438" y="85"/>
                  <a:pt x="445" y="82"/>
                  <a:pt x="448" y="76"/>
                </a:cubicBezTo>
                <a:cubicBezTo>
                  <a:pt x="449" y="76"/>
                  <a:pt x="449" y="76"/>
                  <a:pt x="449" y="76"/>
                </a:cubicBezTo>
                <a:cubicBezTo>
                  <a:pt x="450" y="84"/>
                  <a:pt x="450" y="84"/>
                  <a:pt x="450" y="84"/>
                </a:cubicBezTo>
                <a:cubicBezTo>
                  <a:pt x="461" y="84"/>
                  <a:pt x="461" y="84"/>
                  <a:pt x="461" y="84"/>
                </a:cubicBezTo>
                <a:cubicBezTo>
                  <a:pt x="461" y="5"/>
                  <a:pt x="461" y="5"/>
                  <a:pt x="461" y="5"/>
                </a:cubicBezTo>
                <a:lnTo>
                  <a:pt x="439" y="5"/>
                </a:lnTo>
                <a:close/>
                <a:moveTo>
                  <a:pt x="433" y="74"/>
                </a:moveTo>
                <a:cubicBezTo>
                  <a:pt x="424" y="74"/>
                  <a:pt x="418" y="66"/>
                  <a:pt x="418" y="58"/>
                </a:cubicBezTo>
                <a:cubicBezTo>
                  <a:pt x="418" y="50"/>
                  <a:pt x="424" y="43"/>
                  <a:pt x="433" y="43"/>
                </a:cubicBezTo>
                <a:cubicBezTo>
                  <a:pt x="443" y="43"/>
                  <a:pt x="448" y="50"/>
                  <a:pt x="448" y="58"/>
                </a:cubicBezTo>
                <a:cubicBezTo>
                  <a:pt x="448" y="66"/>
                  <a:pt x="443" y="74"/>
                  <a:pt x="433" y="74"/>
                </a:cubicBezTo>
                <a:close/>
                <a:moveTo>
                  <a:pt x="562" y="32"/>
                </a:moveTo>
                <a:cubicBezTo>
                  <a:pt x="562" y="44"/>
                  <a:pt x="562" y="44"/>
                  <a:pt x="562" y="44"/>
                </a:cubicBezTo>
                <a:cubicBezTo>
                  <a:pt x="560" y="44"/>
                  <a:pt x="558" y="43"/>
                  <a:pt x="556" y="43"/>
                </a:cubicBezTo>
                <a:cubicBezTo>
                  <a:pt x="543" y="43"/>
                  <a:pt x="542" y="54"/>
                  <a:pt x="542" y="56"/>
                </a:cubicBezTo>
                <a:cubicBezTo>
                  <a:pt x="542" y="84"/>
                  <a:pt x="542" y="84"/>
                  <a:pt x="542" y="84"/>
                </a:cubicBezTo>
                <a:cubicBezTo>
                  <a:pt x="529" y="84"/>
                  <a:pt x="529" y="84"/>
                  <a:pt x="529" y="84"/>
                </a:cubicBezTo>
                <a:cubicBezTo>
                  <a:pt x="529" y="46"/>
                  <a:pt x="529" y="46"/>
                  <a:pt x="529" y="46"/>
                </a:cubicBezTo>
                <a:cubicBezTo>
                  <a:pt x="529" y="39"/>
                  <a:pt x="528" y="38"/>
                  <a:pt x="523" y="35"/>
                </a:cubicBezTo>
                <a:cubicBezTo>
                  <a:pt x="520" y="33"/>
                  <a:pt x="520" y="33"/>
                  <a:pt x="520" y="33"/>
                </a:cubicBezTo>
                <a:cubicBezTo>
                  <a:pt x="520" y="32"/>
                  <a:pt x="520" y="32"/>
                  <a:pt x="520" y="32"/>
                </a:cubicBezTo>
                <a:cubicBezTo>
                  <a:pt x="542" y="32"/>
                  <a:pt x="542" y="32"/>
                  <a:pt x="542" y="32"/>
                </a:cubicBezTo>
                <a:cubicBezTo>
                  <a:pt x="542" y="41"/>
                  <a:pt x="542" y="41"/>
                  <a:pt x="542" y="41"/>
                </a:cubicBezTo>
                <a:cubicBezTo>
                  <a:pt x="542" y="41"/>
                  <a:pt x="542" y="41"/>
                  <a:pt x="542" y="41"/>
                </a:cubicBezTo>
                <a:cubicBezTo>
                  <a:pt x="545" y="35"/>
                  <a:pt x="550" y="31"/>
                  <a:pt x="557" y="31"/>
                </a:cubicBezTo>
                <a:cubicBezTo>
                  <a:pt x="559" y="31"/>
                  <a:pt x="560" y="31"/>
                  <a:pt x="562" y="32"/>
                </a:cubicBezTo>
                <a:close/>
                <a:moveTo>
                  <a:pt x="276" y="32"/>
                </a:moveTo>
                <a:cubicBezTo>
                  <a:pt x="288" y="32"/>
                  <a:pt x="288" y="32"/>
                  <a:pt x="288" y="32"/>
                </a:cubicBezTo>
                <a:cubicBezTo>
                  <a:pt x="288" y="43"/>
                  <a:pt x="288" y="43"/>
                  <a:pt x="288" y="43"/>
                </a:cubicBezTo>
                <a:cubicBezTo>
                  <a:pt x="276" y="43"/>
                  <a:pt x="276" y="43"/>
                  <a:pt x="276" y="43"/>
                </a:cubicBezTo>
                <a:cubicBezTo>
                  <a:pt x="276" y="84"/>
                  <a:pt x="276" y="84"/>
                  <a:pt x="276" y="84"/>
                </a:cubicBezTo>
                <a:cubicBezTo>
                  <a:pt x="263" y="84"/>
                  <a:pt x="263" y="84"/>
                  <a:pt x="263" y="84"/>
                </a:cubicBezTo>
                <a:cubicBezTo>
                  <a:pt x="263" y="48"/>
                  <a:pt x="263" y="48"/>
                  <a:pt x="263" y="48"/>
                </a:cubicBezTo>
                <a:cubicBezTo>
                  <a:pt x="263" y="43"/>
                  <a:pt x="262" y="42"/>
                  <a:pt x="257" y="38"/>
                </a:cubicBezTo>
                <a:cubicBezTo>
                  <a:pt x="250" y="33"/>
                  <a:pt x="250" y="33"/>
                  <a:pt x="250" y="33"/>
                </a:cubicBezTo>
                <a:cubicBezTo>
                  <a:pt x="250" y="32"/>
                  <a:pt x="250" y="32"/>
                  <a:pt x="250" y="32"/>
                </a:cubicBezTo>
                <a:cubicBezTo>
                  <a:pt x="263" y="32"/>
                  <a:pt x="263" y="32"/>
                  <a:pt x="263" y="32"/>
                </a:cubicBezTo>
                <a:cubicBezTo>
                  <a:pt x="263" y="23"/>
                  <a:pt x="263" y="23"/>
                  <a:pt x="263" y="23"/>
                </a:cubicBezTo>
                <a:cubicBezTo>
                  <a:pt x="263" y="9"/>
                  <a:pt x="272" y="0"/>
                  <a:pt x="292" y="4"/>
                </a:cubicBezTo>
                <a:cubicBezTo>
                  <a:pt x="295" y="15"/>
                  <a:pt x="295" y="15"/>
                  <a:pt x="295" y="15"/>
                </a:cubicBezTo>
                <a:cubicBezTo>
                  <a:pt x="294" y="15"/>
                  <a:pt x="294" y="15"/>
                  <a:pt x="294" y="15"/>
                </a:cubicBezTo>
                <a:cubicBezTo>
                  <a:pt x="284" y="11"/>
                  <a:pt x="276" y="14"/>
                  <a:pt x="276" y="23"/>
                </a:cubicBezTo>
                <a:lnTo>
                  <a:pt x="276" y="32"/>
                </a:lnTo>
                <a:close/>
                <a:moveTo>
                  <a:pt x="398" y="51"/>
                </a:moveTo>
                <a:cubicBezTo>
                  <a:pt x="398" y="84"/>
                  <a:pt x="398" y="84"/>
                  <a:pt x="398" y="84"/>
                </a:cubicBezTo>
                <a:cubicBezTo>
                  <a:pt x="385" y="84"/>
                  <a:pt x="385" y="84"/>
                  <a:pt x="385" y="84"/>
                </a:cubicBezTo>
                <a:cubicBezTo>
                  <a:pt x="385" y="55"/>
                  <a:pt x="385" y="55"/>
                  <a:pt x="385" y="55"/>
                </a:cubicBezTo>
                <a:cubicBezTo>
                  <a:pt x="385" y="50"/>
                  <a:pt x="384" y="43"/>
                  <a:pt x="375" y="43"/>
                </a:cubicBezTo>
                <a:cubicBezTo>
                  <a:pt x="366" y="43"/>
                  <a:pt x="363" y="49"/>
                  <a:pt x="363" y="56"/>
                </a:cubicBezTo>
                <a:cubicBezTo>
                  <a:pt x="363" y="84"/>
                  <a:pt x="363" y="84"/>
                  <a:pt x="363" y="84"/>
                </a:cubicBezTo>
                <a:cubicBezTo>
                  <a:pt x="350" y="84"/>
                  <a:pt x="350" y="84"/>
                  <a:pt x="350" y="84"/>
                </a:cubicBezTo>
                <a:cubicBezTo>
                  <a:pt x="350" y="46"/>
                  <a:pt x="350" y="46"/>
                  <a:pt x="350" y="46"/>
                </a:cubicBezTo>
                <a:cubicBezTo>
                  <a:pt x="350" y="39"/>
                  <a:pt x="350" y="38"/>
                  <a:pt x="344" y="35"/>
                </a:cubicBezTo>
                <a:cubicBezTo>
                  <a:pt x="341" y="33"/>
                  <a:pt x="341" y="33"/>
                  <a:pt x="341" y="33"/>
                </a:cubicBezTo>
                <a:cubicBezTo>
                  <a:pt x="341" y="32"/>
                  <a:pt x="341" y="32"/>
                  <a:pt x="341" y="32"/>
                </a:cubicBezTo>
                <a:cubicBezTo>
                  <a:pt x="351" y="32"/>
                  <a:pt x="351" y="32"/>
                  <a:pt x="351" y="32"/>
                </a:cubicBezTo>
                <a:cubicBezTo>
                  <a:pt x="351" y="32"/>
                  <a:pt x="351" y="32"/>
                  <a:pt x="351" y="32"/>
                </a:cubicBezTo>
                <a:cubicBezTo>
                  <a:pt x="362" y="32"/>
                  <a:pt x="362" y="32"/>
                  <a:pt x="362" y="32"/>
                </a:cubicBezTo>
                <a:cubicBezTo>
                  <a:pt x="362" y="40"/>
                  <a:pt x="362" y="40"/>
                  <a:pt x="362" y="40"/>
                </a:cubicBezTo>
                <a:cubicBezTo>
                  <a:pt x="362" y="40"/>
                  <a:pt x="362" y="40"/>
                  <a:pt x="362" y="40"/>
                </a:cubicBezTo>
                <a:cubicBezTo>
                  <a:pt x="367" y="34"/>
                  <a:pt x="373" y="31"/>
                  <a:pt x="379" y="31"/>
                </a:cubicBezTo>
                <a:cubicBezTo>
                  <a:pt x="391" y="31"/>
                  <a:pt x="398" y="39"/>
                  <a:pt x="398" y="51"/>
                </a:cubicBezTo>
                <a:close/>
                <a:moveTo>
                  <a:pt x="134" y="74"/>
                </a:moveTo>
                <a:cubicBezTo>
                  <a:pt x="134" y="74"/>
                  <a:pt x="134" y="74"/>
                  <a:pt x="134" y="74"/>
                </a:cubicBezTo>
                <a:cubicBezTo>
                  <a:pt x="128" y="84"/>
                  <a:pt x="128" y="84"/>
                  <a:pt x="128" y="84"/>
                </a:cubicBezTo>
                <a:cubicBezTo>
                  <a:pt x="117" y="87"/>
                  <a:pt x="105" y="84"/>
                  <a:pt x="105" y="67"/>
                </a:cubicBezTo>
                <a:cubicBezTo>
                  <a:pt x="105" y="43"/>
                  <a:pt x="105" y="43"/>
                  <a:pt x="105" y="43"/>
                </a:cubicBezTo>
                <a:cubicBezTo>
                  <a:pt x="105" y="46"/>
                  <a:pt x="105" y="46"/>
                  <a:pt x="105" y="46"/>
                </a:cubicBezTo>
                <a:cubicBezTo>
                  <a:pt x="105" y="43"/>
                  <a:pt x="105" y="43"/>
                  <a:pt x="98" y="37"/>
                </a:cubicBezTo>
                <a:cubicBezTo>
                  <a:pt x="93" y="33"/>
                  <a:pt x="93" y="33"/>
                  <a:pt x="93" y="33"/>
                </a:cubicBezTo>
                <a:cubicBezTo>
                  <a:pt x="93" y="32"/>
                  <a:pt x="93" y="32"/>
                  <a:pt x="93" y="32"/>
                </a:cubicBezTo>
                <a:cubicBezTo>
                  <a:pt x="105" y="32"/>
                  <a:pt x="105" y="32"/>
                  <a:pt x="105" y="32"/>
                </a:cubicBezTo>
                <a:cubicBezTo>
                  <a:pt x="110" y="18"/>
                  <a:pt x="110" y="18"/>
                  <a:pt x="110" y="18"/>
                </a:cubicBezTo>
                <a:cubicBezTo>
                  <a:pt x="118" y="18"/>
                  <a:pt x="118" y="18"/>
                  <a:pt x="118" y="18"/>
                </a:cubicBezTo>
                <a:cubicBezTo>
                  <a:pt x="118" y="32"/>
                  <a:pt x="118" y="32"/>
                  <a:pt x="118" y="32"/>
                </a:cubicBezTo>
                <a:cubicBezTo>
                  <a:pt x="132" y="32"/>
                  <a:pt x="132" y="32"/>
                  <a:pt x="132" y="32"/>
                </a:cubicBezTo>
                <a:cubicBezTo>
                  <a:pt x="132" y="43"/>
                  <a:pt x="132" y="43"/>
                  <a:pt x="132" y="43"/>
                </a:cubicBezTo>
                <a:cubicBezTo>
                  <a:pt x="118" y="43"/>
                  <a:pt x="118" y="43"/>
                  <a:pt x="118" y="43"/>
                </a:cubicBezTo>
                <a:cubicBezTo>
                  <a:pt x="118" y="67"/>
                  <a:pt x="118" y="67"/>
                  <a:pt x="118" y="67"/>
                </a:cubicBezTo>
                <a:cubicBezTo>
                  <a:pt x="118" y="76"/>
                  <a:pt x="125" y="76"/>
                  <a:pt x="134" y="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solidFill>
                <a:schemeClr val="bg2"/>
              </a:solidFill>
            </a:endParaRPr>
          </a:p>
        </p:txBody>
      </p:sp>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8172514" y="0"/>
            <a:ext cx="4019486" cy="3848672"/>
          </a:xfrm>
          <a:prstGeom prst="rect">
            <a:avLst/>
          </a:prstGeom>
        </p:spPr>
      </p:pic>
    </p:spTree>
    <p:extLst>
      <p:ext uri="{BB962C8B-B14F-4D97-AF65-F5344CB8AC3E}">
        <p14:creationId xmlns:p14="http://schemas.microsoft.com/office/powerpoint/2010/main" val="1235495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Lef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2479" y="2289175"/>
            <a:ext cx="7583487" cy="1799814"/>
          </a:xfrm>
        </p:spPr>
        <p:txBody>
          <a:bodyPr anchor="b"/>
          <a:lstStyle>
            <a:lvl1pPr marL="155575" indent="-138113" algn="l">
              <a:defRPr sz="3800" b="0" cap="none" baseline="0">
                <a:solidFill>
                  <a:schemeClr val="tx1"/>
                </a:solidFill>
                <a:latin typeface="+mj-lt"/>
                <a:cs typeface="Arial" panose="020B0604020202020204" pitchFamily="34" charset="0"/>
              </a:defRPr>
            </a:lvl1pPr>
          </a:lstStyle>
          <a:p>
            <a:r>
              <a:rPr lang="en-GB" dirty="0"/>
              <a:t>“Click to add customer or partner quote inside quotation marks.”</a:t>
            </a:r>
          </a:p>
        </p:txBody>
      </p:sp>
      <p:sp>
        <p:nvSpPr>
          <p:cNvPr id="4" name="Subtitle 2"/>
          <p:cNvSpPr>
            <a:spLocks noGrp="1"/>
          </p:cNvSpPr>
          <p:nvPr>
            <p:ph type="subTitle" idx="1" hasCustomPrompt="1"/>
          </p:nvPr>
        </p:nvSpPr>
        <p:spPr>
          <a:xfrm>
            <a:off x="792446" y="4148988"/>
            <a:ext cx="7343519" cy="839986"/>
          </a:xfrm>
        </p:spPr>
        <p:txBody>
          <a:bodyPr anchor="t">
            <a:noAutofit/>
          </a:bodyPr>
          <a:lstStyle>
            <a:lvl1pPr marL="180975" indent="-180975" algn="l">
              <a:spcBef>
                <a:spcPts val="0"/>
              </a:spcBef>
              <a:buFont typeface="Arial Narrow" panose="020B0606020202030204" pitchFamily="34" charset="0"/>
              <a:buChar char="–"/>
              <a:defRPr sz="2400" b="0" kern="1200" baseline="0" dirty="0">
                <a:solidFill>
                  <a:schemeClr val="tx1">
                    <a:lumMod val="75000"/>
                    <a:lumOff val="25000"/>
                  </a:schemeClr>
                </a:solidFill>
                <a:latin typeface="+mn-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GB" dirty="0"/>
              <a:t>Click to add Name, Title, Company</a:t>
            </a:r>
          </a:p>
        </p:txBody>
      </p:sp>
    </p:spTree>
    <p:extLst>
      <p:ext uri="{BB962C8B-B14F-4D97-AF65-F5344CB8AC3E}">
        <p14:creationId xmlns:p14="http://schemas.microsoft.com/office/powerpoint/2010/main" val="4036928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Righ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56034" y="2289175"/>
            <a:ext cx="7583487" cy="1799814"/>
          </a:xfrm>
        </p:spPr>
        <p:txBody>
          <a:bodyPr anchor="b"/>
          <a:lstStyle>
            <a:lvl1pPr marL="163513" indent="-138113" algn="l">
              <a:defRPr sz="3800" b="0" cap="none">
                <a:solidFill>
                  <a:schemeClr val="tx1"/>
                </a:solidFill>
                <a:latin typeface="+mj-lt"/>
                <a:cs typeface="Arial" panose="020B0604020202020204" pitchFamily="34" charset="0"/>
              </a:defRPr>
            </a:lvl1pPr>
          </a:lstStyle>
          <a:p>
            <a:r>
              <a:rPr lang="en-GB" dirty="0"/>
              <a:t>“Click to add customer or partner quote inside quotation marks.”</a:t>
            </a:r>
          </a:p>
        </p:txBody>
      </p:sp>
      <p:sp>
        <p:nvSpPr>
          <p:cNvPr id="4" name="Subtitle 2"/>
          <p:cNvSpPr>
            <a:spLocks noGrp="1"/>
          </p:cNvSpPr>
          <p:nvPr>
            <p:ph type="subTitle" idx="1" hasCustomPrompt="1"/>
          </p:nvPr>
        </p:nvSpPr>
        <p:spPr>
          <a:xfrm>
            <a:off x="4296001" y="4148988"/>
            <a:ext cx="7343519" cy="839986"/>
          </a:xfrm>
        </p:spPr>
        <p:txBody>
          <a:bodyPr anchor="t">
            <a:noAutofit/>
          </a:bodyPr>
          <a:lstStyle>
            <a:lvl1pPr marL="180975" indent="-180975" algn="l">
              <a:spcBef>
                <a:spcPts val="0"/>
              </a:spcBef>
              <a:buFont typeface="Arial Narrow" panose="020B0606020202030204" pitchFamily="34" charset="0"/>
              <a:buChar char="–"/>
              <a:defRPr sz="2400" b="0" kern="1200" baseline="0" dirty="0">
                <a:solidFill>
                  <a:schemeClr val="tx1">
                    <a:lumMod val="75000"/>
                    <a:lumOff val="25000"/>
                  </a:schemeClr>
                </a:solidFill>
                <a:latin typeface="+mn-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GB" dirty="0"/>
              <a:t>Click to add Name, Title, Company</a:t>
            </a:r>
          </a:p>
        </p:txBody>
      </p:sp>
    </p:spTree>
    <p:extLst>
      <p:ext uri="{BB962C8B-B14F-4D97-AF65-F5344CB8AC3E}">
        <p14:creationId xmlns:p14="http://schemas.microsoft.com/office/powerpoint/2010/main" val="4077331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with Logo">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56034" y="2289175"/>
            <a:ext cx="7583487" cy="1799814"/>
          </a:xfrm>
        </p:spPr>
        <p:txBody>
          <a:bodyPr anchor="b"/>
          <a:lstStyle>
            <a:lvl1pPr marL="163513" indent="-138113" algn="l">
              <a:defRPr sz="3800" b="0" cap="none">
                <a:solidFill>
                  <a:schemeClr val="tx1"/>
                </a:solidFill>
                <a:latin typeface="+mj-lt"/>
                <a:cs typeface="Arial" panose="020B0604020202020204" pitchFamily="34" charset="0"/>
              </a:defRPr>
            </a:lvl1pPr>
          </a:lstStyle>
          <a:p>
            <a:r>
              <a:rPr lang="en-GB" dirty="0"/>
              <a:t>“Click to add customer or partner quote inside quotation marks.”</a:t>
            </a:r>
          </a:p>
        </p:txBody>
      </p:sp>
      <p:sp>
        <p:nvSpPr>
          <p:cNvPr id="4" name="Subtitle 2"/>
          <p:cNvSpPr>
            <a:spLocks noGrp="1"/>
          </p:cNvSpPr>
          <p:nvPr>
            <p:ph type="subTitle" idx="1" hasCustomPrompt="1"/>
          </p:nvPr>
        </p:nvSpPr>
        <p:spPr>
          <a:xfrm>
            <a:off x="4296001" y="4148988"/>
            <a:ext cx="7343519" cy="839986"/>
          </a:xfrm>
        </p:spPr>
        <p:txBody>
          <a:bodyPr anchor="t">
            <a:noAutofit/>
          </a:bodyPr>
          <a:lstStyle>
            <a:lvl1pPr marL="180975" indent="-180975" algn="l">
              <a:spcBef>
                <a:spcPts val="0"/>
              </a:spcBef>
              <a:buFont typeface="Arial Narrow" panose="020B0606020202030204" pitchFamily="34" charset="0"/>
              <a:buChar char="–"/>
              <a:defRPr sz="2400" b="0" kern="1200" baseline="0" dirty="0">
                <a:solidFill>
                  <a:schemeClr val="tx1">
                    <a:lumMod val="75000"/>
                    <a:lumOff val="25000"/>
                  </a:schemeClr>
                </a:solidFill>
                <a:latin typeface="+mn-lt"/>
                <a:ea typeface="Kozuka Gothic Pr6N H" panose="020B0800000000000000" pitchFamily="34" charset="-128"/>
                <a:cs typeface="Arial Narrow" panose="020B0606020202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GB" dirty="0"/>
              <a:t>Click to add Name, Title, Company</a:t>
            </a:r>
          </a:p>
        </p:txBody>
      </p:sp>
      <p:sp>
        <p:nvSpPr>
          <p:cNvPr id="5" name="Picture Placeholder 4"/>
          <p:cNvSpPr>
            <a:spLocks noGrp="1"/>
          </p:cNvSpPr>
          <p:nvPr>
            <p:ph type="pic" sz="quarter" idx="10" hasCustomPrompt="1"/>
          </p:nvPr>
        </p:nvSpPr>
        <p:spPr>
          <a:xfrm>
            <a:off x="936086" y="2289175"/>
            <a:ext cx="2699955" cy="2699799"/>
          </a:xfrm>
        </p:spPr>
        <p:txBody>
          <a:bodyPr>
            <a:normAutofit/>
          </a:bodyPr>
          <a:lstStyle>
            <a:lvl1pPr algn="l">
              <a:defRPr sz="1800"/>
            </a:lvl1pPr>
          </a:lstStyle>
          <a:p>
            <a:r>
              <a:rPr lang="en-GB" dirty="0"/>
              <a:t>Logo</a:t>
            </a:r>
          </a:p>
        </p:txBody>
      </p:sp>
    </p:spTree>
    <p:extLst>
      <p:ext uri="{BB962C8B-B14F-4D97-AF65-F5344CB8AC3E}">
        <p14:creationId xmlns:p14="http://schemas.microsoft.com/office/powerpoint/2010/main" val="119333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9756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Title 2"/>
          <p:cNvSpPr>
            <a:spLocks noGrp="1"/>
          </p:cNvSpPr>
          <p:nvPr>
            <p:ph type="title"/>
          </p:nvPr>
        </p:nvSpPr>
        <p:spPr>
          <a:xfrm>
            <a:off x="552450" y="547689"/>
            <a:ext cx="7583488" cy="1021342"/>
          </a:xfrm>
        </p:spPr>
        <p:txBody>
          <a:bodyPr anchor="t"/>
          <a:lstStyle>
            <a:lvl1pPr>
              <a:defRPr sz="3400" cap="all" baseline="0">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4110000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2450" y="547688"/>
            <a:ext cx="11087099" cy="944682"/>
          </a:xfrm>
          <a:prstGeom prst="rect">
            <a:avLst/>
          </a:prstGeom>
        </p:spPr>
        <p:txBody>
          <a:bodyPr vert="horz" lIns="91440" tIns="45720" rIns="91440" bIns="45720" rtlCol="0" anchor="t">
            <a:noAutofit/>
          </a:bodyPr>
          <a:lstStyle/>
          <a:p>
            <a:r>
              <a:rPr lang="en-US"/>
              <a:t>Click to edit Master title style</a:t>
            </a:r>
            <a:endParaRPr lang="en-GB" dirty="0"/>
          </a:p>
        </p:txBody>
      </p:sp>
      <p:sp>
        <p:nvSpPr>
          <p:cNvPr id="3" name="Text Placeholder 2"/>
          <p:cNvSpPr>
            <a:spLocks noGrp="1"/>
          </p:cNvSpPr>
          <p:nvPr>
            <p:ph type="body" idx="1"/>
          </p:nvPr>
        </p:nvSpPr>
        <p:spPr>
          <a:xfrm>
            <a:off x="552450" y="1749028"/>
            <a:ext cx="11087099" cy="4561285"/>
          </a:xfrm>
          <a:prstGeom prst="rect">
            <a:avLst/>
          </a:prstGeom>
        </p:spPr>
        <p:txBody>
          <a:bodyPr vert="horz" lIns="91440" tIns="45720" rIns="91440" bIns="45720" rtlCol="0">
            <a:normAutofit/>
          </a:bodyPr>
          <a:lstStyle/>
          <a:p>
            <a:pPr lvl="0"/>
            <a:r>
              <a:rPr lang="en-US" dirty="0"/>
              <a:t>Click to edit text</a:t>
            </a:r>
          </a:p>
          <a:p>
            <a:pPr lvl="1"/>
            <a:r>
              <a:rPr lang="en-US" dirty="0"/>
              <a:t>Second Level</a:t>
            </a:r>
          </a:p>
          <a:p>
            <a:pPr lvl="2"/>
            <a:r>
              <a:rPr lang="en-US" dirty="0"/>
              <a:t>Third Level</a:t>
            </a:r>
          </a:p>
          <a:p>
            <a:pPr lvl="3"/>
            <a:r>
              <a:rPr lang="en-US" dirty="0"/>
              <a:t>Fifth Level</a:t>
            </a:r>
          </a:p>
          <a:p>
            <a:pPr lvl="4"/>
            <a:r>
              <a:rPr lang="en-US" dirty="0"/>
              <a:t>FIFTH LEVEL</a:t>
            </a:r>
          </a:p>
        </p:txBody>
      </p:sp>
    </p:spTree>
    <p:extLst>
      <p:ext uri="{BB962C8B-B14F-4D97-AF65-F5344CB8AC3E}">
        <p14:creationId xmlns:p14="http://schemas.microsoft.com/office/powerpoint/2010/main" val="2452546618"/>
      </p:ext>
    </p:extLst>
  </p:cSld>
  <p:clrMap bg1="lt1" tx1="dk1" bg2="lt2" tx2="dk2" accent1="accent1" accent2="accent2" accent3="accent3" accent4="accent4" accent5="accent5" accent6="accent6" hlink="hlink" folHlink="folHlink"/>
  <p:sldLayoutIdLst>
    <p:sldLayoutId id="2147483700" r:id="rId1"/>
    <p:sldLayoutId id="2147483706" r:id="rId2"/>
    <p:sldLayoutId id="2147483707" r:id="rId3"/>
    <p:sldLayoutId id="2147483661" r:id="rId4"/>
    <p:sldLayoutId id="2147483690" r:id="rId5"/>
    <p:sldLayoutId id="2147483692" r:id="rId6"/>
    <p:sldLayoutId id="2147483696" r:id="rId7"/>
    <p:sldLayoutId id="2147483658" r:id="rId8"/>
    <p:sldLayoutId id="2147483701" r:id="rId9"/>
    <p:sldLayoutId id="2147483683" r:id="rId10"/>
    <p:sldLayoutId id="2147483699" r:id="rId11"/>
    <p:sldLayoutId id="2147483698" r:id="rId12"/>
    <p:sldLayoutId id="2147483688" r:id="rId13"/>
    <p:sldLayoutId id="2147483702" r:id="rId14"/>
    <p:sldLayoutId id="2147483705" r:id="rId15"/>
    <p:sldLayoutId id="2147483675" r:id="rId16"/>
    <p:sldLayoutId id="2147483695" r:id="rId17"/>
    <p:sldLayoutId id="2147483678" r:id="rId18"/>
    <p:sldLayoutId id="2147483681" r:id="rId19"/>
    <p:sldLayoutId id="2147483682" r:id="rId20"/>
    <p:sldLayoutId id="2147483697" r:id="rId21"/>
    <p:sldLayoutId id="2147483732"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3400" b="0" kern="1200" cap="all" baseline="0">
          <a:solidFill>
            <a:schemeClr val="tx1"/>
          </a:solidFill>
          <a:latin typeface="+mj-lt"/>
          <a:ea typeface="Kozuka Gothic Pr6N H" panose="020B0800000000000000" pitchFamily="34" charset="-128"/>
          <a:cs typeface="Arial Narrow" panose="020B0606020202030204" pitchFamily="34" charset="0"/>
        </a:defRPr>
      </a:lvl1pPr>
    </p:titleStyle>
    <p:bodyStyle>
      <a:lvl1pPr marL="0" indent="0" algn="l" defTabSz="914400" rtl="0" eaLnBrk="1" latinLnBrk="0" hangingPunct="1">
        <a:lnSpc>
          <a:spcPct val="100000"/>
        </a:lnSpc>
        <a:spcBef>
          <a:spcPts val="0"/>
        </a:spcBef>
        <a:spcAft>
          <a:spcPts val="0"/>
        </a:spcAft>
        <a:buFontTx/>
        <a:buNone/>
        <a:defRPr sz="3000" b="0" i="0" kern="1200">
          <a:solidFill>
            <a:schemeClr val="tx1"/>
          </a:solidFill>
          <a:latin typeface="+mn-lt"/>
          <a:ea typeface="Kozuka Gothic Pr6N H" panose="020B0800000000000000" pitchFamily="34" charset="-128"/>
          <a:cs typeface="Arial" panose="020B0604020202020204" pitchFamily="34" charset="0"/>
        </a:defRPr>
      </a:lvl1pPr>
      <a:lvl2pPr marL="0" marR="0" indent="0" algn="l" defTabSz="914400" rtl="0" eaLnBrk="1" fontAlgn="auto" latinLnBrk="0" hangingPunct="1">
        <a:lnSpc>
          <a:spcPct val="120000"/>
        </a:lnSpc>
        <a:spcBef>
          <a:spcPts val="0"/>
        </a:spcBef>
        <a:spcAft>
          <a:spcPts val="0"/>
        </a:spcAft>
        <a:buClrTx/>
        <a:buSzTx/>
        <a:buFontTx/>
        <a:buNone/>
        <a:tabLst/>
        <a:defRPr lang="en-US" sz="2400" b="0" i="0" kern="1200" dirty="0" smtClean="0">
          <a:solidFill>
            <a:schemeClr val="tx1"/>
          </a:solidFill>
          <a:latin typeface="+mn-lt"/>
          <a:ea typeface="Kozuka Gothic Pr6N L" panose="020B0200000000000000" pitchFamily="34" charset="-128"/>
          <a:cs typeface="Arial" panose="020B0604020202020204" pitchFamily="34" charset="0"/>
        </a:defRPr>
      </a:lvl2pPr>
      <a:lvl3pPr marL="0" marR="0" indent="0" algn="l" defTabSz="914400" rtl="0" eaLnBrk="1" fontAlgn="auto" latinLnBrk="0" hangingPunct="1">
        <a:lnSpc>
          <a:spcPct val="100000"/>
        </a:lnSpc>
        <a:spcBef>
          <a:spcPts val="0"/>
        </a:spcBef>
        <a:spcAft>
          <a:spcPts val="0"/>
        </a:spcAft>
        <a:buClrTx/>
        <a:buSzTx/>
        <a:buFontTx/>
        <a:buNone/>
        <a:tabLst/>
        <a:defRPr sz="2000" b="0" kern="1200" baseline="0">
          <a:solidFill>
            <a:schemeClr val="tx1"/>
          </a:solidFill>
          <a:latin typeface="+mn-lt"/>
          <a:ea typeface="Kozuka Gothic Pr6N L" panose="020B0200000000000000" pitchFamily="34" charset="-128"/>
          <a:cs typeface="Arial" panose="020B0604020202020204" pitchFamily="34" charset="0"/>
        </a:defRPr>
      </a:lvl3pPr>
      <a:lvl4pPr marL="285750" indent="-285750" algn="l" defTabSz="914400" rtl="0" eaLnBrk="1" latinLnBrk="0" hangingPunct="1">
        <a:lnSpc>
          <a:spcPct val="100000"/>
        </a:lnSpc>
        <a:spcBef>
          <a:spcPts val="0"/>
        </a:spcBef>
        <a:spcAft>
          <a:spcPts val="0"/>
        </a:spcAft>
        <a:buClr>
          <a:schemeClr val="bg2">
            <a:lumMod val="50000"/>
          </a:schemeClr>
        </a:buClr>
        <a:buFont typeface="Arial" panose="020B0604020202020204" pitchFamily="34" charset="0"/>
        <a:buChar char="–"/>
        <a:defRPr sz="2400" b="0" i="0" kern="1200">
          <a:solidFill>
            <a:srgbClr val="6C6C6C"/>
          </a:solidFill>
          <a:latin typeface="+mn-lt"/>
          <a:ea typeface="Kozuka Gothic Pr6N L" panose="020B0200000000000000" pitchFamily="34" charset="-128"/>
          <a:cs typeface="Arial" panose="020B0604020202020204" pitchFamily="34" charset="0"/>
        </a:defRPr>
      </a:lvl4pPr>
      <a:lvl5pPr marL="0" indent="0" algn="l" defTabSz="914400" rtl="0" eaLnBrk="1" latinLnBrk="0" hangingPunct="1">
        <a:lnSpc>
          <a:spcPct val="110000"/>
        </a:lnSpc>
        <a:spcBef>
          <a:spcPts val="0"/>
        </a:spcBef>
        <a:spcAft>
          <a:spcPts val="0"/>
        </a:spcAft>
        <a:buFont typeface="Arial" panose="020B0604020202020204" pitchFamily="34" charset="0"/>
        <a:buNone/>
        <a:defRPr sz="2400" i="0" kern="1200" cap="all" baseline="0">
          <a:solidFill>
            <a:schemeClr val="accent2"/>
          </a:solidFill>
          <a:latin typeface="+mj-lt"/>
          <a:ea typeface="Kozuka Gothic Pr6N L" panose="020B0200000000000000" pitchFamily="34" charset="-128"/>
          <a:cs typeface="Kozuka Gothic Pr6N L" panose="020B0200000000000000"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442" userDrawn="1">
          <p15:clr>
            <a:srgbClr val="F26B43"/>
          </p15:clr>
        </p15:guide>
        <p15:guide id="2" pos="2555" userDrawn="1">
          <p15:clr>
            <a:srgbClr val="F26B43"/>
          </p15:clr>
        </p15:guide>
        <p15:guide id="3" pos="5125" userDrawn="1">
          <p15:clr>
            <a:srgbClr val="F26B43"/>
          </p15:clr>
        </p15:guide>
        <p15:guide id="4" orient="horz" pos="2878" userDrawn="1">
          <p15:clr>
            <a:srgbClr val="F26B43"/>
          </p15:clr>
        </p15:guide>
        <p15:guide id="5" orient="horz" pos="3975" userDrawn="1">
          <p15:clr>
            <a:srgbClr val="A4A3A4"/>
          </p15:clr>
        </p15:guide>
        <p15:guide id="6" orient="horz" pos="345" userDrawn="1">
          <p15:clr>
            <a:srgbClr val="A4A3A4"/>
          </p15:clr>
        </p15:guide>
        <p15:guide id="7" pos="7332" userDrawn="1">
          <p15:clr>
            <a:srgbClr val="A4A3A4"/>
          </p15:clr>
        </p15:guide>
        <p15:guide id="8" pos="348"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png"/><Relationship Id="rId18" Type="http://schemas.openxmlformats.org/officeDocument/2006/relationships/image" Target="../media/image38.png"/><Relationship Id="rId3" Type="http://schemas.openxmlformats.org/officeDocument/2006/relationships/hyperlink" Target="http://finance.yahoo.com/news/Bitdefender-Announces-iw-2258938175.html" TargetMode="External"/><Relationship Id="rId7" Type="http://schemas.openxmlformats.org/officeDocument/2006/relationships/image" Target="../media/image27.jpeg"/><Relationship Id="rId12" Type="http://schemas.openxmlformats.org/officeDocument/2006/relationships/image" Target="../media/image32.jpeg"/><Relationship Id="rId17" Type="http://schemas.openxmlformats.org/officeDocument/2006/relationships/image" Target="../media/image37.png"/><Relationship Id="rId2" Type="http://schemas.openxmlformats.org/officeDocument/2006/relationships/notesSlide" Target="../notesSlides/notesSlide5.xml"/><Relationship Id="rId16" Type="http://schemas.openxmlformats.org/officeDocument/2006/relationships/image" Target="../media/image36.png"/><Relationship Id="rId1" Type="http://schemas.openxmlformats.org/officeDocument/2006/relationships/slideLayout" Target="../slideLayouts/slideLayout2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hyperlink" Target="http://blogs.citrix.com/2012/12/05/learn-about-citrix-vdi-in-a-box-and-endpoint-security-using-security-for-virtualized-environments/" TargetMode="External"/><Relationship Id="rId9" Type="http://schemas.openxmlformats.org/officeDocument/2006/relationships/image" Target="../media/image29.png"/><Relationship Id="rId1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6029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 Placeholder 3"/>
          <p:cNvSpPr>
            <a:spLocks noGrp="1"/>
          </p:cNvSpPr>
          <p:nvPr>
            <p:ph type="body" sz="quarter" idx="11"/>
          </p:nvPr>
        </p:nvSpPr>
        <p:spPr/>
        <p:txBody>
          <a:bodyPr>
            <a:normAutofit/>
          </a:bodyPr>
          <a:lstStyle/>
          <a:p>
            <a:r>
              <a:rPr lang="en-US" sz="3200" dirty="0">
                <a:solidFill>
                  <a:schemeClr val="bg1"/>
                </a:solidFill>
              </a:rPr>
              <a:t>MILLION USERS</a:t>
            </a:r>
          </a:p>
        </p:txBody>
      </p:sp>
      <p:sp>
        <p:nvSpPr>
          <p:cNvPr id="5" name="Text Placeholder 4"/>
          <p:cNvSpPr>
            <a:spLocks noGrp="1"/>
          </p:cNvSpPr>
          <p:nvPr>
            <p:ph type="body" sz="quarter" idx="13"/>
          </p:nvPr>
        </p:nvSpPr>
        <p:spPr/>
        <p:txBody>
          <a:bodyPr/>
          <a:lstStyle/>
          <a:p>
            <a:r>
              <a:rPr lang="en-US" dirty="0">
                <a:solidFill>
                  <a:schemeClr val="bg1"/>
                </a:solidFill>
              </a:rPr>
              <a:t>500</a:t>
            </a:r>
          </a:p>
        </p:txBody>
      </p:sp>
    </p:spTree>
    <p:extLst>
      <p:ext uri="{BB962C8B-B14F-4D97-AF65-F5344CB8AC3E}">
        <p14:creationId xmlns:p14="http://schemas.microsoft.com/office/powerpoint/2010/main" val="1894675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 Placeholder 4"/>
          <p:cNvSpPr>
            <a:spLocks noGrp="1"/>
          </p:cNvSpPr>
          <p:nvPr>
            <p:ph type="body" sz="quarter" idx="13"/>
          </p:nvPr>
        </p:nvSpPr>
        <p:spPr>
          <a:xfrm>
            <a:off x="1434272" y="1754841"/>
            <a:ext cx="9323457" cy="2627312"/>
          </a:xfrm>
        </p:spPr>
        <p:txBody>
          <a:bodyPr/>
          <a:lstStyle/>
          <a:p>
            <a:r>
              <a:rPr lang="en-US" dirty="0">
                <a:solidFill>
                  <a:schemeClr val="bg1"/>
                </a:solidFill>
              </a:rPr>
              <a:t>7BILLION</a:t>
            </a:r>
          </a:p>
        </p:txBody>
      </p:sp>
      <p:sp>
        <p:nvSpPr>
          <p:cNvPr id="8" name="Rectangle 7"/>
          <p:cNvSpPr/>
          <p:nvPr/>
        </p:nvSpPr>
        <p:spPr>
          <a:xfrm>
            <a:off x="5674991" y="4344200"/>
            <a:ext cx="5040932" cy="584775"/>
          </a:xfrm>
          <a:prstGeom prst="rect">
            <a:avLst/>
          </a:prstGeom>
        </p:spPr>
        <p:txBody>
          <a:bodyPr wrap="none">
            <a:spAutoFit/>
          </a:bodyPr>
          <a:lstStyle/>
          <a:p>
            <a:pPr lvl="0"/>
            <a:r>
              <a:rPr lang="en-US" sz="3200" b="1" dirty="0">
                <a:solidFill>
                  <a:srgbClr val="FFFFFF"/>
                </a:solidFill>
                <a:ea typeface="Kozuka Gothic Pr6N H" panose="020B0800000000000000" pitchFamily="34" charset="-128"/>
                <a:cs typeface="Arial" panose="020B0604020202020204" pitchFamily="34" charset="0"/>
              </a:rPr>
              <a:t>INTERROGATIONS / DAY</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8859" y="2599026"/>
            <a:ext cx="9387064" cy="1883508"/>
          </a:xfrm>
          <a:prstGeom prst="rect">
            <a:avLst/>
          </a:prstGeom>
        </p:spPr>
      </p:pic>
    </p:spTree>
    <p:extLst>
      <p:ext uri="{BB962C8B-B14F-4D97-AF65-F5344CB8AC3E}">
        <p14:creationId xmlns:p14="http://schemas.microsoft.com/office/powerpoint/2010/main" val="123078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p:cNvSpPr txBox="1"/>
          <p:nvPr/>
        </p:nvSpPr>
        <p:spPr>
          <a:xfrm>
            <a:off x="5076017" y="2411037"/>
            <a:ext cx="3321743" cy="1446550"/>
          </a:xfrm>
          <a:prstGeom prst="rect">
            <a:avLst/>
          </a:prstGeom>
          <a:noFill/>
          <a:effectLst>
            <a:outerShdw blurRad="50800" dist="38100" dir="16200000" rotWithShape="0">
              <a:prstClr val="black">
                <a:alpha val="40000"/>
              </a:prstClr>
            </a:outerShdw>
          </a:effectLst>
        </p:spPr>
        <p:txBody>
          <a:bodyPr wrap="none" rtlCol="0">
            <a:spAutoFit/>
          </a:bodyPr>
          <a:lstStyle/>
          <a:p>
            <a:r>
              <a:rPr lang="en-US" sz="4400" b="1" dirty="0">
                <a:solidFill>
                  <a:schemeClr val="bg1"/>
                </a:solidFill>
                <a:ea typeface="Kozuka Gothic Pr6N H" panose="020B0800000000000000" pitchFamily="34" charset="-128"/>
                <a:cs typeface="Arial" panose="020B0604020202020204" pitchFamily="34" charset="0"/>
              </a:rPr>
              <a:t>IMMUNE </a:t>
            </a:r>
          </a:p>
          <a:p>
            <a:r>
              <a:rPr lang="en-US" sz="4400" b="1" dirty="0">
                <a:solidFill>
                  <a:schemeClr val="bg1"/>
                </a:solidFill>
                <a:ea typeface="Kozuka Gothic Pr6N H" panose="020B0800000000000000" pitchFamily="34" charset="-128"/>
                <a:cs typeface="Arial" panose="020B0604020202020204" pitchFamily="34" charset="0"/>
              </a:rPr>
              <a:t>RESPONSE</a:t>
            </a:r>
          </a:p>
        </p:txBody>
      </p:sp>
      <p:grpSp>
        <p:nvGrpSpPr>
          <p:cNvPr id="9" name="Group 8"/>
          <p:cNvGrpSpPr/>
          <p:nvPr/>
        </p:nvGrpSpPr>
        <p:grpSpPr>
          <a:xfrm>
            <a:off x="3841385" y="1434329"/>
            <a:ext cx="1954809" cy="2954655"/>
            <a:chOff x="642276" y="1629030"/>
            <a:chExt cx="1954809" cy="2954655"/>
          </a:xfrm>
        </p:grpSpPr>
        <p:sp>
          <p:nvSpPr>
            <p:cNvPr id="5" name="TextBox 4"/>
            <p:cNvSpPr txBox="1"/>
            <p:nvPr/>
          </p:nvSpPr>
          <p:spPr>
            <a:xfrm>
              <a:off x="642276" y="1629030"/>
              <a:ext cx="1368965" cy="2954655"/>
            </a:xfrm>
            <a:prstGeom prst="rect">
              <a:avLst/>
            </a:prstGeom>
            <a:noFill/>
            <a:effectLst>
              <a:outerShdw blurRad="50800" dist="38100" dir="16200000" rotWithShape="0">
                <a:prstClr val="black">
                  <a:alpha val="40000"/>
                </a:prstClr>
              </a:outerShdw>
            </a:effectLst>
          </p:spPr>
          <p:txBody>
            <a:bodyPr wrap="none" lIns="0" tIns="0" rIns="0" bIns="0" rtlCol="0">
              <a:spAutoFit/>
            </a:bodyPr>
            <a:lstStyle/>
            <a:p>
              <a:pPr algn="ctr"/>
              <a:r>
                <a:rPr lang="en-US" sz="19200" b="1" dirty="0">
                  <a:solidFill>
                    <a:schemeClr val="bg1"/>
                  </a:solidFill>
                </a:rPr>
                <a:t>3</a:t>
              </a:r>
            </a:p>
          </p:txBody>
        </p:sp>
        <p:sp>
          <p:nvSpPr>
            <p:cNvPr id="8" name="Rectangle 7"/>
            <p:cNvSpPr/>
            <p:nvPr/>
          </p:nvSpPr>
          <p:spPr>
            <a:xfrm>
              <a:off x="1822514" y="1901220"/>
              <a:ext cx="774571" cy="1569660"/>
            </a:xfrm>
            <a:prstGeom prst="rect">
              <a:avLst/>
            </a:prstGeom>
          </p:spPr>
          <p:txBody>
            <a:bodyPr wrap="none">
              <a:spAutoFit/>
            </a:bodyPr>
            <a:lstStyle/>
            <a:p>
              <a:r>
                <a:rPr lang="en-US" sz="9600" b="1" dirty="0">
                  <a:solidFill>
                    <a:schemeClr val="bg1"/>
                  </a:solidFill>
                </a:rPr>
                <a:t>″</a:t>
              </a:r>
              <a:endParaRPr lang="en-US" dirty="0"/>
            </a:p>
          </p:txBody>
        </p:sp>
      </p:grpSp>
    </p:spTree>
    <p:extLst>
      <p:ext uri="{BB962C8B-B14F-4D97-AF65-F5344CB8AC3E}">
        <p14:creationId xmlns:p14="http://schemas.microsoft.com/office/powerpoint/2010/main" val="1570922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34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419600" y="2469016"/>
            <a:ext cx="7219949" cy="1979968"/>
          </a:xfrm>
        </p:spPr>
        <p:txBody>
          <a:bodyPr/>
          <a:lstStyle/>
          <a:p>
            <a:r>
              <a:rPr lang="en-US" dirty="0"/>
              <a:t>Introducing</a:t>
            </a:r>
            <a:br>
              <a:rPr lang="en-US" dirty="0"/>
            </a:br>
            <a:r>
              <a:rPr lang="en-US" dirty="0" err="1"/>
              <a:t>bitdefender</a:t>
            </a:r>
            <a:endParaRPr lang="en-US" dirty="0"/>
          </a:p>
        </p:txBody>
      </p:sp>
    </p:spTree>
    <p:extLst>
      <p:ext uri="{BB962C8B-B14F-4D97-AF65-F5344CB8AC3E}">
        <p14:creationId xmlns:p14="http://schemas.microsoft.com/office/powerpoint/2010/main" val="2078213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“Bitdefender is a global IT security technology company”</a:t>
            </a:r>
          </a:p>
        </p:txBody>
      </p:sp>
      <p:sp>
        <p:nvSpPr>
          <p:cNvPr id="3" name="Subtitle 2"/>
          <p:cNvSpPr>
            <a:spLocks noGrp="1"/>
          </p:cNvSpPr>
          <p:nvPr>
            <p:ph type="subTitle" idx="1"/>
          </p:nvPr>
        </p:nvSpPr>
        <p:spPr/>
        <p:txBody>
          <a:bodyPr/>
          <a:lstStyle/>
          <a:p>
            <a:r>
              <a:rPr lang="en-US" dirty="0"/>
              <a:t>Florin </a:t>
            </a:r>
            <a:r>
              <a:rPr lang="en-US" dirty="0" err="1"/>
              <a:t>Talpe</a:t>
            </a:r>
            <a:r>
              <a:rPr lang="ro-RO" dirty="0"/>
              <a:t>ș</a:t>
            </a:r>
            <a:r>
              <a:rPr lang="en-US" dirty="0"/>
              <a:t> – Bitdefender CEO &amp; Founder</a:t>
            </a:r>
          </a:p>
        </p:txBody>
      </p:sp>
      <p:pic>
        <p:nvPicPr>
          <p:cNvPr id="5" name="Pictur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42124" y="2709012"/>
            <a:ext cx="2708435" cy="1379977"/>
          </a:xfrm>
          <a:prstGeom prst="rect">
            <a:avLst/>
          </a:prstGeom>
        </p:spPr>
      </p:pic>
    </p:spTree>
    <p:extLst>
      <p:ext uri="{BB962C8B-B14F-4D97-AF65-F5344CB8AC3E}">
        <p14:creationId xmlns:p14="http://schemas.microsoft.com/office/powerpoint/2010/main" val="807807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994357" y="1711073"/>
            <a:ext cx="7930897" cy="4302252"/>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994356" y="1711073"/>
            <a:ext cx="7930898" cy="4302252"/>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994357" y="1711073"/>
            <a:ext cx="7930896" cy="4302252"/>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075620" y="3023546"/>
            <a:ext cx="381337" cy="525940"/>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6585047" y="3131156"/>
            <a:ext cx="162672" cy="224358"/>
          </a:xfrm>
          <a:prstGeom prst="rect">
            <a:avLst/>
          </a:prstGeom>
        </p:spPr>
      </p:pic>
      <p:pic>
        <p:nvPicPr>
          <p:cNvPr id="9" name="Picture 8"/>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6828605" y="3233771"/>
            <a:ext cx="162672" cy="224358"/>
          </a:xfrm>
          <a:prstGeom prst="rect">
            <a:avLst/>
          </a:prstGeom>
        </p:spPr>
      </p:pic>
      <p:pic>
        <p:nvPicPr>
          <p:cNvPr id="10" name="Picture 9"/>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6814583" y="3001939"/>
            <a:ext cx="162672" cy="224358"/>
          </a:xfrm>
          <a:prstGeom prst="rect">
            <a:avLst/>
          </a:prstGeom>
        </p:spPr>
      </p:pic>
      <p:pic>
        <p:nvPicPr>
          <p:cNvPr id="11" name="Picture 10"/>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6524525" y="3504750"/>
            <a:ext cx="162672" cy="224358"/>
          </a:xfrm>
          <a:prstGeom prst="rect">
            <a:avLst/>
          </a:prstGeom>
        </p:spPr>
      </p:pic>
      <p:pic>
        <p:nvPicPr>
          <p:cNvPr id="12" name="Picture 11"/>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7801248" y="3870273"/>
            <a:ext cx="162672" cy="224358"/>
          </a:xfrm>
          <a:prstGeom prst="rect">
            <a:avLst/>
          </a:prstGeom>
        </p:spPr>
      </p:pic>
      <p:pic>
        <p:nvPicPr>
          <p:cNvPr id="13" name="Picture 12"/>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4796927" y="3578975"/>
            <a:ext cx="162672" cy="224358"/>
          </a:xfrm>
          <a:prstGeom prst="rect">
            <a:avLst/>
          </a:prstGeom>
        </p:spPr>
      </p:pic>
      <p:pic>
        <p:nvPicPr>
          <p:cNvPr id="14" name="Picture 13"/>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4065425" y="3466796"/>
            <a:ext cx="162672" cy="224358"/>
          </a:xfrm>
          <a:prstGeom prst="rect">
            <a:avLst/>
          </a:prstGeom>
        </p:spPr>
      </p:pic>
      <p:pic>
        <p:nvPicPr>
          <p:cNvPr id="17" name="Picture 16"/>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1679373" y="3692295"/>
            <a:ext cx="2197295" cy="2197295"/>
          </a:xfrm>
          <a:prstGeom prst="rect">
            <a:avLst/>
          </a:prstGeom>
        </p:spPr>
      </p:pic>
      <p:pic>
        <p:nvPicPr>
          <p:cNvPr id="18" name="Picture 17"/>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2016068" y="4028990"/>
            <a:ext cx="1523904" cy="1523904"/>
          </a:xfrm>
          <a:prstGeom prst="rect">
            <a:avLst/>
          </a:prstGeom>
        </p:spPr>
      </p:pic>
      <p:pic>
        <p:nvPicPr>
          <p:cNvPr id="19" name="Picture 18"/>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2324041" y="4336963"/>
            <a:ext cx="907960" cy="907960"/>
          </a:xfrm>
          <a:prstGeom prst="rect">
            <a:avLst/>
          </a:prstGeom>
        </p:spPr>
      </p:pic>
      <p:sp>
        <p:nvSpPr>
          <p:cNvPr id="27" name="Title 26"/>
          <p:cNvSpPr>
            <a:spLocks noGrp="1"/>
          </p:cNvSpPr>
          <p:nvPr>
            <p:ph type="title"/>
          </p:nvPr>
        </p:nvSpPr>
        <p:spPr/>
        <p:txBody>
          <a:bodyPr/>
          <a:lstStyle/>
          <a:p>
            <a:r>
              <a:rPr lang="en-US" dirty="0"/>
              <a:t>global coverage</a:t>
            </a:r>
          </a:p>
        </p:txBody>
      </p:sp>
    </p:spTree>
    <p:extLst>
      <p:ext uri="{BB962C8B-B14F-4D97-AF65-F5344CB8AC3E}">
        <p14:creationId xmlns:p14="http://schemas.microsoft.com/office/powerpoint/2010/main" val="136482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heel(1)">
                                      <p:cBhvr>
                                        <p:cTn id="11" dur="1000"/>
                                        <p:tgtEl>
                                          <p:spTgt spid="18"/>
                                        </p:tgtEl>
                                      </p:cBhvr>
                                    </p:animEffect>
                                  </p:childTnLst>
                                </p:cTn>
                              </p:par>
                              <p:par>
                                <p:cTn id="12" presetID="8" presetClass="emph" presetSubtype="0" fill="hold" nodeType="withEffect">
                                  <p:stCondLst>
                                    <p:cond delay="0"/>
                                  </p:stCondLst>
                                  <p:childTnLst>
                                    <p:animRot by="21600000">
                                      <p:cBhvr>
                                        <p:cTn id="13" dur="1000" fill="hold"/>
                                        <p:tgtEl>
                                          <p:spTgt spid="18"/>
                                        </p:tgtEl>
                                        <p:attrNameLst>
                                          <p:attrName>r</p:attrName>
                                        </p:attrNameLst>
                                      </p:cBhvr>
                                    </p:animRot>
                                  </p:childTnLst>
                                </p:cTn>
                              </p:par>
                              <p:par>
                                <p:cTn id="14" presetID="21" presetClass="entr" presetSubtype="1" fill="hold"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1000"/>
                                        <p:tgtEl>
                                          <p:spTgt spid="17"/>
                                        </p:tgtEl>
                                      </p:cBhvr>
                                    </p:animEffect>
                                  </p:childTnLst>
                                </p:cTn>
                              </p:par>
                              <p:par>
                                <p:cTn id="17" presetID="8" presetClass="emph" presetSubtype="0" fill="hold" nodeType="withEffect">
                                  <p:stCondLst>
                                    <p:cond delay="250"/>
                                  </p:stCondLst>
                                  <p:childTnLst>
                                    <p:animRot by="21600000">
                                      <p:cBhvr>
                                        <p:cTn id="18" dur="1000" fill="hold"/>
                                        <p:tgtEl>
                                          <p:spTgt spid="17"/>
                                        </p:tgtEl>
                                        <p:attrNameLst>
                                          <p:attrName>r</p:attrName>
                                        </p:attrNameLst>
                                      </p:cBhvr>
                                    </p:animRot>
                                  </p:childTnLst>
                                </p:cTn>
                              </p:par>
                              <p:par>
                                <p:cTn id="19" presetID="6" presetClass="entr" presetSubtype="32" fill="hold" nodeType="withEffect">
                                  <p:stCondLst>
                                    <p:cond delay="150"/>
                                  </p:stCondLst>
                                  <p:childTnLst>
                                    <p:set>
                                      <p:cBhvr>
                                        <p:cTn id="20" dur="1" fill="hold">
                                          <p:stCondLst>
                                            <p:cond delay="0"/>
                                          </p:stCondLst>
                                        </p:cTn>
                                        <p:tgtEl>
                                          <p:spTgt spid="5"/>
                                        </p:tgtEl>
                                        <p:attrNameLst>
                                          <p:attrName>style.visibility</p:attrName>
                                        </p:attrNameLst>
                                      </p:cBhvr>
                                      <p:to>
                                        <p:strVal val="visible"/>
                                      </p:to>
                                    </p:set>
                                    <p:animEffect transition="in" filter="circle(out)">
                                      <p:cBhvr>
                                        <p:cTn id="21" dur="125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500"/>
                            </p:stCondLst>
                            <p:childTnLst>
                              <p:par>
                                <p:cTn id="28" presetID="2" presetClass="entr" presetSubtype="1" accel="20000" decel="5200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250" fill="hold"/>
                                        <p:tgtEl>
                                          <p:spTgt spid="7"/>
                                        </p:tgtEl>
                                        <p:attrNameLst>
                                          <p:attrName>ppt_x</p:attrName>
                                        </p:attrNameLst>
                                      </p:cBhvr>
                                      <p:tavLst>
                                        <p:tav tm="0">
                                          <p:val>
                                            <p:strVal val="#ppt_x"/>
                                          </p:val>
                                        </p:tav>
                                        <p:tav tm="100000">
                                          <p:val>
                                            <p:strVal val="#ppt_x"/>
                                          </p:val>
                                        </p:tav>
                                      </p:tavLst>
                                    </p:anim>
                                    <p:anim calcmode="lin" valueType="num">
                                      <p:cBhvr additive="base">
                                        <p:cTn id="31" dur="250" fill="hold"/>
                                        <p:tgtEl>
                                          <p:spTgt spid="7"/>
                                        </p:tgtEl>
                                        <p:attrNameLst>
                                          <p:attrName>ppt_y</p:attrName>
                                        </p:attrNameLst>
                                      </p:cBhvr>
                                      <p:tavLst>
                                        <p:tav tm="0">
                                          <p:val>
                                            <p:strVal val="0-#ppt_h/2"/>
                                          </p:val>
                                        </p:tav>
                                        <p:tav tm="100000">
                                          <p:val>
                                            <p:strVal val="#ppt_y"/>
                                          </p:val>
                                        </p:tav>
                                      </p:tavLst>
                                    </p:anim>
                                  </p:childTnLst>
                                </p:cTn>
                              </p:par>
                              <p:par>
                                <p:cTn id="32" presetID="2" presetClass="entr" presetSubtype="1" accel="20000" decel="5200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250" fill="hold"/>
                                        <p:tgtEl>
                                          <p:spTgt spid="8"/>
                                        </p:tgtEl>
                                        <p:attrNameLst>
                                          <p:attrName>ppt_x</p:attrName>
                                        </p:attrNameLst>
                                      </p:cBhvr>
                                      <p:tavLst>
                                        <p:tav tm="0">
                                          <p:val>
                                            <p:strVal val="#ppt_x"/>
                                          </p:val>
                                        </p:tav>
                                        <p:tav tm="100000">
                                          <p:val>
                                            <p:strVal val="#ppt_x"/>
                                          </p:val>
                                        </p:tav>
                                      </p:tavLst>
                                    </p:anim>
                                    <p:anim calcmode="lin" valueType="num">
                                      <p:cBhvr additive="base">
                                        <p:cTn id="35" dur="250" fill="hold"/>
                                        <p:tgtEl>
                                          <p:spTgt spid="8"/>
                                        </p:tgtEl>
                                        <p:attrNameLst>
                                          <p:attrName>ppt_y</p:attrName>
                                        </p:attrNameLst>
                                      </p:cBhvr>
                                      <p:tavLst>
                                        <p:tav tm="0">
                                          <p:val>
                                            <p:strVal val="0-#ppt_h/2"/>
                                          </p:val>
                                        </p:tav>
                                        <p:tav tm="100000">
                                          <p:val>
                                            <p:strVal val="#ppt_y"/>
                                          </p:val>
                                        </p:tav>
                                      </p:tavLst>
                                    </p:anim>
                                  </p:childTnLst>
                                </p:cTn>
                              </p:par>
                            </p:childTnLst>
                          </p:cTn>
                        </p:par>
                        <p:par>
                          <p:cTn id="36" fill="hold">
                            <p:stCondLst>
                              <p:cond delay="750"/>
                            </p:stCondLst>
                            <p:childTnLst>
                              <p:par>
                                <p:cTn id="37" presetID="2" presetClass="entr" presetSubtype="1" accel="20000" decel="5200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50" fill="hold"/>
                                        <p:tgtEl>
                                          <p:spTgt spid="9"/>
                                        </p:tgtEl>
                                        <p:attrNameLst>
                                          <p:attrName>ppt_x</p:attrName>
                                        </p:attrNameLst>
                                      </p:cBhvr>
                                      <p:tavLst>
                                        <p:tav tm="0">
                                          <p:val>
                                            <p:strVal val="#ppt_x"/>
                                          </p:val>
                                        </p:tav>
                                        <p:tav tm="100000">
                                          <p:val>
                                            <p:strVal val="#ppt_x"/>
                                          </p:val>
                                        </p:tav>
                                      </p:tavLst>
                                    </p:anim>
                                    <p:anim calcmode="lin" valueType="num">
                                      <p:cBhvr additive="base">
                                        <p:cTn id="40" dur="250" fill="hold"/>
                                        <p:tgtEl>
                                          <p:spTgt spid="9"/>
                                        </p:tgtEl>
                                        <p:attrNameLst>
                                          <p:attrName>ppt_y</p:attrName>
                                        </p:attrNameLst>
                                      </p:cBhvr>
                                      <p:tavLst>
                                        <p:tav tm="0">
                                          <p:val>
                                            <p:strVal val="0-#ppt_h/2"/>
                                          </p:val>
                                        </p:tav>
                                        <p:tav tm="100000">
                                          <p:val>
                                            <p:strVal val="#ppt_y"/>
                                          </p:val>
                                        </p:tav>
                                      </p:tavLst>
                                    </p:anim>
                                  </p:childTnLst>
                                </p:cTn>
                              </p:par>
                              <p:par>
                                <p:cTn id="41" presetID="2" presetClass="entr" presetSubtype="1" accel="20000" decel="52000" fill="hold" nodeType="withEffect">
                                  <p:stCondLst>
                                    <p:cond delay="5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250" fill="hold"/>
                                        <p:tgtEl>
                                          <p:spTgt spid="10"/>
                                        </p:tgtEl>
                                        <p:attrNameLst>
                                          <p:attrName>ppt_x</p:attrName>
                                        </p:attrNameLst>
                                      </p:cBhvr>
                                      <p:tavLst>
                                        <p:tav tm="0">
                                          <p:val>
                                            <p:strVal val="#ppt_x"/>
                                          </p:val>
                                        </p:tav>
                                        <p:tav tm="100000">
                                          <p:val>
                                            <p:strVal val="#ppt_x"/>
                                          </p:val>
                                        </p:tav>
                                      </p:tavLst>
                                    </p:anim>
                                    <p:anim calcmode="lin" valueType="num">
                                      <p:cBhvr additive="base">
                                        <p:cTn id="44" dur="250" fill="hold"/>
                                        <p:tgtEl>
                                          <p:spTgt spid="10"/>
                                        </p:tgtEl>
                                        <p:attrNameLst>
                                          <p:attrName>ppt_y</p:attrName>
                                        </p:attrNameLst>
                                      </p:cBhvr>
                                      <p:tavLst>
                                        <p:tav tm="0">
                                          <p:val>
                                            <p:strVal val="0-#ppt_h/2"/>
                                          </p:val>
                                        </p:tav>
                                        <p:tav tm="100000">
                                          <p:val>
                                            <p:strVal val="#ppt_y"/>
                                          </p:val>
                                        </p:tav>
                                      </p:tavLst>
                                    </p:anim>
                                  </p:childTnLst>
                                </p:cTn>
                              </p:par>
                              <p:par>
                                <p:cTn id="45" presetID="2" presetClass="entr" presetSubtype="1" accel="20000" decel="52000" fill="hold" nodeType="withEffect">
                                  <p:stCondLst>
                                    <p:cond delay="1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250" fill="hold"/>
                                        <p:tgtEl>
                                          <p:spTgt spid="11"/>
                                        </p:tgtEl>
                                        <p:attrNameLst>
                                          <p:attrName>ppt_x</p:attrName>
                                        </p:attrNameLst>
                                      </p:cBhvr>
                                      <p:tavLst>
                                        <p:tav tm="0">
                                          <p:val>
                                            <p:strVal val="#ppt_x"/>
                                          </p:val>
                                        </p:tav>
                                        <p:tav tm="100000">
                                          <p:val>
                                            <p:strVal val="#ppt_x"/>
                                          </p:val>
                                        </p:tav>
                                      </p:tavLst>
                                    </p:anim>
                                    <p:anim calcmode="lin" valueType="num">
                                      <p:cBhvr additive="base">
                                        <p:cTn id="48" dur="25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1100"/>
                            </p:stCondLst>
                            <p:childTnLst>
                              <p:par>
                                <p:cTn id="50" presetID="2" presetClass="entr" presetSubtype="1" accel="20000" decel="52000"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250" fill="hold"/>
                                        <p:tgtEl>
                                          <p:spTgt spid="12"/>
                                        </p:tgtEl>
                                        <p:attrNameLst>
                                          <p:attrName>ppt_x</p:attrName>
                                        </p:attrNameLst>
                                      </p:cBhvr>
                                      <p:tavLst>
                                        <p:tav tm="0">
                                          <p:val>
                                            <p:strVal val="#ppt_x"/>
                                          </p:val>
                                        </p:tav>
                                        <p:tav tm="100000">
                                          <p:val>
                                            <p:strVal val="#ppt_x"/>
                                          </p:val>
                                        </p:tav>
                                      </p:tavLst>
                                    </p:anim>
                                    <p:anim calcmode="lin" valueType="num">
                                      <p:cBhvr additive="base">
                                        <p:cTn id="53" dur="250" fill="hold"/>
                                        <p:tgtEl>
                                          <p:spTgt spid="12"/>
                                        </p:tgtEl>
                                        <p:attrNameLst>
                                          <p:attrName>ppt_y</p:attrName>
                                        </p:attrNameLst>
                                      </p:cBhvr>
                                      <p:tavLst>
                                        <p:tav tm="0">
                                          <p:val>
                                            <p:strVal val="0-#ppt_h/2"/>
                                          </p:val>
                                        </p:tav>
                                        <p:tav tm="100000">
                                          <p:val>
                                            <p:strVal val="#ppt_y"/>
                                          </p:val>
                                        </p:tav>
                                      </p:tavLst>
                                    </p:anim>
                                  </p:childTnLst>
                                </p:cTn>
                              </p:par>
                            </p:childTnLst>
                          </p:cTn>
                        </p:par>
                        <p:par>
                          <p:cTn id="54" fill="hold">
                            <p:stCondLst>
                              <p:cond delay="1350"/>
                            </p:stCondLst>
                            <p:childTnLst>
                              <p:par>
                                <p:cTn id="55" presetID="2" presetClass="entr" presetSubtype="1" accel="20000" decel="52000"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0-#ppt_h/2"/>
                                          </p:val>
                                        </p:tav>
                                        <p:tav tm="100000">
                                          <p:val>
                                            <p:strVal val="#ppt_y"/>
                                          </p:val>
                                        </p:tav>
                                      </p:tavLst>
                                    </p:anim>
                                  </p:childTnLst>
                                </p:cTn>
                              </p:par>
                              <p:par>
                                <p:cTn id="59" presetID="2" presetClass="entr" presetSubtype="1" accel="20000" decel="52000" fill="hold" nodeType="withEffect">
                                  <p:stCondLst>
                                    <p:cond delay="10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250" fill="hold"/>
                                        <p:tgtEl>
                                          <p:spTgt spid="14"/>
                                        </p:tgtEl>
                                        <p:attrNameLst>
                                          <p:attrName>ppt_x</p:attrName>
                                        </p:attrNameLst>
                                      </p:cBhvr>
                                      <p:tavLst>
                                        <p:tav tm="0">
                                          <p:val>
                                            <p:strVal val="#ppt_x"/>
                                          </p:val>
                                        </p:tav>
                                        <p:tav tm="100000">
                                          <p:val>
                                            <p:strVal val="#ppt_x"/>
                                          </p:val>
                                        </p:tav>
                                      </p:tavLst>
                                    </p:anim>
                                    <p:anim calcmode="lin" valueType="num">
                                      <p:cBhvr additive="base">
                                        <p:cTn id="62" dur="2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216" y="684"/>
            <a:ext cx="12194432" cy="6856633"/>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511237" y="0"/>
            <a:ext cx="9169527" cy="6858000"/>
          </a:xfrm>
          <a:prstGeom prst="rect">
            <a:avLst/>
          </a:prstGeom>
        </p:spPr>
      </p:pic>
    </p:spTree>
    <p:extLst>
      <p:ext uri="{BB962C8B-B14F-4D97-AF65-F5344CB8AC3E}">
        <p14:creationId xmlns:p14="http://schemas.microsoft.com/office/powerpoint/2010/main" val="243843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1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41804" y="403594"/>
            <a:ext cx="6584483" cy="505449"/>
          </a:xfrm>
        </p:spPr>
        <p:txBody>
          <a:bodyPr/>
          <a:lstStyle/>
          <a:p>
            <a:r>
              <a:rPr lang="en-US" sz="2448" dirty="0" err="1"/>
              <a:t>Bitdefender</a:t>
            </a:r>
            <a:r>
              <a:rPr lang="en-US" sz="2448" dirty="0"/>
              <a:t> at-a-glance</a:t>
            </a:r>
          </a:p>
        </p:txBody>
      </p:sp>
      <p:sp>
        <p:nvSpPr>
          <p:cNvPr id="3" name="Slide Number Placeholder 2"/>
          <p:cNvSpPr>
            <a:spLocks noGrp="1"/>
          </p:cNvSpPr>
          <p:nvPr>
            <p:ph type="sldNum" sz="quarter" idx="4294967295"/>
          </p:nvPr>
        </p:nvSpPr>
        <p:spPr>
          <a:xfrm>
            <a:off x="1249769" y="6401669"/>
            <a:ext cx="404513" cy="207295"/>
          </a:xfrm>
          <a:prstGeom prst="rect">
            <a:avLst/>
          </a:prstGeom>
        </p:spPr>
        <p:txBody>
          <a:bodyPr lIns="82649" tIns="41325" rIns="82649" bIns="41325"/>
          <a:lstStyle/>
          <a:p>
            <a:fld id="{71EB5210-7F05-4119-8BDF-F623651906D1}" type="slidenum">
              <a:rPr lang="en-US" noProof="0" smtClean="0"/>
              <a:pPr/>
              <a:t>6</a:t>
            </a:fld>
            <a:endParaRPr lang="en-US" noProof="0" dirty="0"/>
          </a:p>
        </p:txBody>
      </p:sp>
      <p:sp>
        <p:nvSpPr>
          <p:cNvPr id="5" name="4 Rectángulo"/>
          <p:cNvSpPr/>
          <p:nvPr/>
        </p:nvSpPr>
        <p:spPr>
          <a:xfrm>
            <a:off x="1580555" y="909048"/>
            <a:ext cx="9170885" cy="3779076"/>
          </a:xfrm>
          <a:prstGeom prst="rect">
            <a:avLst/>
          </a:prstGeom>
        </p:spPr>
        <p:txBody>
          <a:bodyPr wrap="square" lIns="94265" tIns="47131" rIns="94265" bIns="47131">
            <a:spAutoFit/>
          </a:bodyPr>
          <a:lstStyle/>
          <a:p>
            <a:pPr marL="765541" lvl="1" indent="-294570">
              <a:spcBef>
                <a:spcPct val="50000"/>
              </a:spcBef>
              <a:buFont typeface="Arial"/>
              <a:buChar char="•"/>
            </a:pPr>
            <a:r>
              <a:rPr lang="en-US" sz="1451" dirty="0">
                <a:solidFill>
                  <a:prstClr val="black"/>
                </a:solidFill>
                <a:latin typeface="Arial" panose="020B0604020202020204" pitchFamily="34" charset="0"/>
                <a:cs typeface="Arial" panose="020B0604020202020204" pitchFamily="34" charset="0"/>
              </a:rPr>
              <a:t>Corporate HQ in Romania.  Branch offices in  U.S.A., UK, Germany , Spain, Dubai, Italy…</a:t>
            </a:r>
          </a:p>
          <a:p>
            <a:pPr marL="765541" lvl="1" indent="-294570">
              <a:spcBef>
                <a:spcPct val="50000"/>
              </a:spcBef>
              <a:buFont typeface="Arial"/>
              <a:buChar char="•"/>
            </a:pPr>
            <a:r>
              <a:rPr lang="en-US" sz="1451" dirty="0">
                <a:solidFill>
                  <a:prstClr val="black"/>
                </a:solidFill>
                <a:latin typeface="Arial" panose="020B0604020202020204" pitchFamily="34" charset="0"/>
                <a:cs typeface="Arial" panose="020B0604020202020204" pitchFamily="34" charset="0"/>
              </a:rPr>
              <a:t> 250+ technical people and engineers in R&amp;D team</a:t>
            </a:r>
          </a:p>
          <a:p>
            <a:pPr marL="765541" lvl="1" indent="-294570">
              <a:spcBef>
                <a:spcPct val="50000"/>
              </a:spcBef>
              <a:buFont typeface="Arial"/>
              <a:buChar char="•"/>
            </a:pPr>
            <a:r>
              <a:rPr lang="en-US" sz="1451" dirty="0">
                <a:solidFill>
                  <a:prstClr val="black"/>
                </a:solidFill>
                <a:latin typeface="Arial" panose="020B0604020202020204" pitchFamily="34" charset="0"/>
                <a:cs typeface="Arial" panose="020B0604020202020204" pitchFamily="34" charset="0"/>
              </a:rPr>
              <a:t>Approved by the US Fed Government (TAA designated) </a:t>
            </a:r>
          </a:p>
          <a:p>
            <a:pPr marL="765541" lvl="1" indent="-294570">
              <a:spcBef>
                <a:spcPct val="50000"/>
              </a:spcBef>
              <a:buFont typeface="Arial"/>
              <a:buChar char="•"/>
            </a:pPr>
            <a:r>
              <a:rPr lang="en-US" sz="1451" dirty="0">
                <a:latin typeface="Arial" panose="020B0604020202020204" pitchFamily="34" charset="0"/>
                <a:cs typeface="Arial" panose="020B0604020202020204" pitchFamily="34" charset="0"/>
              </a:rPr>
              <a:t>First AV vendor integrated within </a:t>
            </a:r>
            <a:r>
              <a:rPr lang="en-US" sz="1451" u="sng" dirty="0" err="1">
                <a:latin typeface="Arial" panose="020B0604020202020204" pitchFamily="34" charset="0"/>
                <a:cs typeface="Arial" panose="020B0604020202020204" pitchFamily="34" charset="0"/>
                <a:hlinkClick r:id="rId3"/>
              </a:rPr>
              <a:t>vShield</a:t>
            </a:r>
            <a:r>
              <a:rPr lang="en-US" sz="1451" u="sng" dirty="0">
                <a:latin typeface="Arial" panose="020B0604020202020204" pitchFamily="34" charset="0"/>
                <a:cs typeface="Arial" panose="020B0604020202020204" pitchFamily="34" charset="0"/>
                <a:hlinkClick r:id="rId3"/>
              </a:rPr>
              <a:t> 5 back in August 2011</a:t>
            </a:r>
            <a:endParaRPr lang="en-US" sz="1451" u="sng" dirty="0">
              <a:latin typeface="Arial" panose="020B0604020202020204" pitchFamily="34" charset="0"/>
              <a:cs typeface="Arial" panose="020B0604020202020204" pitchFamily="34" charset="0"/>
            </a:endParaRPr>
          </a:p>
          <a:p>
            <a:pPr marL="765541" lvl="1" indent="-294570">
              <a:spcBef>
                <a:spcPct val="50000"/>
              </a:spcBef>
              <a:buFont typeface="Arial"/>
              <a:buChar char="•"/>
            </a:pPr>
            <a:r>
              <a:rPr lang="en-US" sz="1451" dirty="0">
                <a:solidFill>
                  <a:prstClr val="black"/>
                </a:solidFill>
                <a:latin typeface="Arial" panose="020B0604020202020204" pitchFamily="34" charset="0"/>
                <a:cs typeface="Arial" panose="020B0604020202020204" pitchFamily="34" charset="0"/>
              </a:rPr>
              <a:t>First security solution verified as </a:t>
            </a:r>
            <a:r>
              <a:rPr lang="en-US" sz="1451" dirty="0">
                <a:solidFill>
                  <a:prstClr val="black"/>
                </a:solidFill>
                <a:latin typeface="Arial" panose="020B0604020202020204" pitchFamily="34" charset="0"/>
                <a:cs typeface="Arial" panose="020B0604020202020204" pitchFamily="34" charset="0"/>
                <a:hlinkClick r:id="rId4"/>
              </a:rPr>
              <a:t>Citrix Ready for VDI-in-a-Box</a:t>
            </a:r>
            <a:endParaRPr lang="en-US" sz="1451" dirty="0">
              <a:solidFill>
                <a:prstClr val="black"/>
              </a:solidFill>
              <a:latin typeface="Arial" panose="020B0604020202020204" pitchFamily="34" charset="0"/>
              <a:cs typeface="Arial" panose="020B0604020202020204" pitchFamily="34" charset="0"/>
            </a:endParaRPr>
          </a:p>
          <a:p>
            <a:pPr marL="765541" lvl="1" indent="-294570">
              <a:spcBef>
                <a:spcPct val="50000"/>
              </a:spcBef>
              <a:buFont typeface="Arial"/>
              <a:buChar char="•"/>
            </a:pPr>
            <a:r>
              <a:rPr lang="en-US" sz="1451" dirty="0">
                <a:solidFill>
                  <a:prstClr val="black"/>
                </a:solidFill>
                <a:latin typeface="Arial" panose="020B0604020202020204" pitchFamily="34" charset="0"/>
                <a:cs typeface="Arial" panose="020B0604020202020204" pitchFamily="34" charset="0"/>
              </a:rPr>
              <a:t>First AV vendor integrated into Amazon Web Services AWS</a:t>
            </a:r>
            <a:endParaRPr lang="en-US" sz="1451" dirty="0">
              <a:solidFill>
                <a:srgbClr val="000000"/>
              </a:solidFill>
              <a:latin typeface="Arial" panose="020B0604020202020204" pitchFamily="34" charset="0"/>
              <a:cs typeface="Arial" panose="020B0604020202020204" pitchFamily="34" charset="0"/>
            </a:endParaRPr>
          </a:p>
          <a:p>
            <a:pPr marL="765541" lvl="1" indent="-294570">
              <a:spcBef>
                <a:spcPct val="50000"/>
              </a:spcBef>
              <a:buFont typeface="Arial"/>
              <a:buChar char="•"/>
            </a:pPr>
            <a:r>
              <a:rPr lang="en-US" sz="1451" dirty="0">
                <a:solidFill>
                  <a:prstClr val="black"/>
                </a:solidFill>
                <a:latin typeface="Arial" panose="020B0604020202020204" pitchFamily="34" charset="0"/>
                <a:cs typeface="Arial" panose="020B0604020202020204" pitchFamily="34" charset="0"/>
              </a:rPr>
              <a:t>The #1 Anti-Malware Security Technology in the world </a:t>
            </a:r>
          </a:p>
          <a:p>
            <a:pPr marL="1236297" lvl="2" indent="-294350">
              <a:spcBef>
                <a:spcPct val="50000"/>
              </a:spcBef>
              <a:buFont typeface="Arial"/>
              <a:buChar char="•"/>
            </a:pPr>
            <a:r>
              <a:rPr lang="en-US" sz="1451" dirty="0">
                <a:latin typeface="Arial" panose="020B0604020202020204" pitchFamily="34" charset="0"/>
                <a:cs typeface="Arial" panose="020B0604020202020204" pitchFamily="34" charset="0"/>
              </a:rPr>
              <a:t>First security software vendor to receive top recommendations simultaneously from the most important three key independent organizations in the  US, UK, and Germany! </a:t>
            </a:r>
          </a:p>
          <a:p>
            <a:pPr marL="765541" lvl="1" indent="-294570">
              <a:spcBef>
                <a:spcPct val="50000"/>
              </a:spcBef>
              <a:buFont typeface="Arial"/>
              <a:buChar char="•"/>
            </a:pPr>
            <a:r>
              <a:rPr lang="en-US" sz="1451" dirty="0">
                <a:solidFill>
                  <a:prstClr val="black"/>
                </a:solidFill>
                <a:latin typeface="Arial" panose="020B0604020202020204" pitchFamily="34" charset="0"/>
                <a:cs typeface="Arial" panose="020B0604020202020204" pitchFamily="34" charset="0"/>
              </a:rPr>
              <a:t>Only security company to receive 14 VB </a:t>
            </a:r>
            <a:r>
              <a:rPr lang="en-US" sz="1451" dirty="0" err="1">
                <a:solidFill>
                  <a:prstClr val="black"/>
                </a:solidFill>
                <a:latin typeface="Arial" panose="020B0604020202020204" pitchFamily="34" charset="0"/>
                <a:cs typeface="Arial" panose="020B0604020202020204" pitchFamily="34" charset="0"/>
              </a:rPr>
              <a:t>Antispam</a:t>
            </a:r>
            <a:r>
              <a:rPr lang="en-US" sz="1451" dirty="0">
                <a:solidFill>
                  <a:prstClr val="black"/>
                </a:solidFill>
                <a:latin typeface="Arial" panose="020B0604020202020204" pitchFamily="34" charset="0"/>
                <a:cs typeface="Arial" panose="020B0604020202020204" pitchFamily="34" charset="0"/>
              </a:rPr>
              <a:t> awards in a row</a:t>
            </a:r>
          </a:p>
          <a:p>
            <a:pPr marL="765541" lvl="1" indent="-294570">
              <a:spcBef>
                <a:spcPct val="50000"/>
              </a:spcBef>
              <a:buFont typeface="Arial"/>
              <a:buChar char="•"/>
            </a:pPr>
            <a:r>
              <a:rPr lang="en-US" sz="1451" dirty="0">
                <a:solidFill>
                  <a:prstClr val="black"/>
                </a:solidFill>
                <a:latin typeface="Arial" panose="020B0604020202020204" pitchFamily="34" charset="0"/>
                <a:cs typeface="Arial" panose="020B0604020202020204" pitchFamily="34" charset="0"/>
              </a:rPr>
              <a:t>More than 120 OEM partners using our technologies (F-Secure, G-Data, </a:t>
            </a:r>
            <a:r>
              <a:rPr lang="en-US" sz="1451" dirty="0" err="1">
                <a:solidFill>
                  <a:prstClr val="black"/>
                </a:solidFill>
                <a:latin typeface="Arial" panose="020B0604020202020204" pitchFamily="34" charset="0"/>
                <a:cs typeface="Arial" panose="020B0604020202020204" pitchFamily="34" charset="0"/>
              </a:rPr>
              <a:t>Bullguard</a:t>
            </a:r>
            <a:r>
              <a:rPr lang="en-US" sz="1451" dirty="0">
                <a:solidFill>
                  <a:prstClr val="black"/>
                </a:solidFill>
                <a:latin typeface="Arial" panose="020B0604020202020204" pitchFamily="34" charset="0"/>
                <a:cs typeface="Arial" panose="020B0604020202020204" pitchFamily="34" charset="0"/>
              </a:rPr>
              <a:t>, </a:t>
            </a:r>
            <a:r>
              <a:rPr lang="en-US" sz="1451" dirty="0" err="1">
                <a:solidFill>
                  <a:prstClr val="black"/>
                </a:solidFill>
                <a:latin typeface="Arial" panose="020B0604020202020204" pitchFamily="34" charset="0"/>
                <a:cs typeface="Arial" panose="020B0604020202020204" pitchFamily="34" charset="0"/>
              </a:rPr>
              <a:t>Emsisoft</a:t>
            </a:r>
            <a:r>
              <a:rPr lang="en-US" sz="1451" dirty="0">
                <a:solidFill>
                  <a:prstClr val="black"/>
                </a:solidFill>
                <a:latin typeface="Arial" panose="020B0604020202020204" pitchFamily="34" charset="0"/>
                <a:cs typeface="Arial" panose="020B0604020202020204" pitchFamily="34" charset="0"/>
              </a:rPr>
              <a:t>, IBM, N-Able, </a:t>
            </a:r>
            <a:r>
              <a:rPr lang="en-US" sz="1451" dirty="0" err="1">
                <a:solidFill>
                  <a:prstClr val="black"/>
                </a:solidFill>
                <a:latin typeface="Arial" panose="020B0604020202020204" pitchFamily="34" charset="0"/>
                <a:cs typeface="Arial" panose="020B0604020202020204" pitchFamily="34" charset="0"/>
              </a:rPr>
              <a:t>iBoss</a:t>
            </a:r>
            <a:r>
              <a:rPr lang="en-US" sz="1451" dirty="0">
                <a:solidFill>
                  <a:prstClr val="black"/>
                </a:solidFill>
                <a:latin typeface="Arial" panose="020B0604020202020204" pitchFamily="34" charset="0"/>
                <a:cs typeface="Arial" panose="020B0604020202020204" pitchFamily="34" charset="0"/>
              </a:rPr>
              <a:t>, Lavasoft, Total Defense, etc…)</a:t>
            </a:r>
          </a:p>
        </p:txBody>
      </p:sp>
      <p:pic>
        <p:nvPicPr>
          <p:cNvPr id="20" name="Picture 2" descr="C:\Documents and Settings\nsimon\Desktop\vb100_award.gif"/>
          <p:cNvPicPr>
            <a:picLocks noChangeAspect="1" noChangeArrowheads="1"/>
          </p:cNvPicPr>
          <p:nvPr/>
        </p:nvPicPr>
        <p:blipFill>
          <a:blip r:embed="rId5" cstate="print"/>
          <a:srcRect/>
          <a:stretch>
            <a:fillRect/>
          </a:stretch>
        </p:blipFill>
        <p:spPr bwMode="auto">
          <a:xfrm>
            <a:off x="2307513" y="5768964"/>
            <a:ext cx="465116" cy="639763"/>
          </a:xfrm>
          <a:prstGeom prst="rect">
            <a:avLst/>
          </a:prstGeom>
          <a:noFill/>
          <a:ln w="9525">
            <a:noFill/>
            <a:miter lim="800000"/>
            <a:headEnd/>
            <a:tailEnd/>
          </a:ln>
        </p:spPr>
      </p:pic>
      <p:pic>
        <p:nvPicPr>
          <p:cNvPr id="21" name="Picture 31" descr="NEWCheckmark"/>
          <p:cNvPicPr>
            <a:picLocks noChangeAspect="1" noChangeArrowheads="1"/>
          </p:cNvPicPr>
          <p:nvPr/>
        </p:nvPicPr>
        <p:blipFill>
          <a:blip r:embed="rId6" cstate="print"/>
          <a:srcRect/>
          <a:stretch>
            <a:fillRect/>
          </a:stretch>
        </p:blipFill>
        <p:spPr bwMode="auto">
          <a:xfrm>
            <a:off x="1711731" y="5768964"/>
            <a:ext cx="532551" cy="639763"/>
          </a:xfrm>
          <a:prstGeom prst="rect">
            <a:avLst/>
          </a:prstGeom>
          <a:noFill/>
          <a:ln w="9525">
            <a:noFill/>
            <a:miter lim="800000"/>
            <a:headEnd/>
            <a:tailEnd/>
          </a:ln>
        </p:spPr>
      </p:pic>
      <p:pic>
        <p:nvPicPr>
          <p:cNvPr id="22" name="Picture 32" descr="logo_redhat"/>
          <p:cNvPicPr>
            <a:picLocks noChangeAspect="1" noChangeArrowheads="1"/>
          </p:cNvPicPr>
          <p:nvPr/>
        </p:nvPicPr>
        <p:blipFill>
          <a:blip r:embed="rId7" cstate="print"/>
          <a:srcRect/>
          <a:stretch>
            <a:fillRect/>
          </a:stretch>
        </p:blipFill>
        <p:spPr bwMode="auto">
          <a:xfrm>
            <a:off x="8591265" y="6115040"/>
            <a:ext cx="698541" cy="293688"/>
          </a:xfrm>
          <a:prstGeom prst="rect">
            <a:avLst/>
          </a:prstGeom>
          <a:noFill/>
          <a:ln w="9525">
            <a:noFill/>
            <a:miter lim="800000"/>
            <a:headEnd/>
            <a:tailEnd/>
          </a:ln>
        </p:spPr>
      </p:pic>
      <p:pic>
        <p:nvPicPr>
          <p:cNvPr id="23" name="Picture 17" descr="PCWorld_Best_Buy copy copy"/>
          <p:cNvPicPr>
            <a:picLocks noChangeAspect="1" noChangeArrowheads="1"/>
          </p:cNvPicPr>
          <p:nvPr/>
        </p:nvPicPr>
        <p:blipFill>
          <a:blip r:embed="rId8" cstate="print">
            <a:lum bright="-6000" contrast="24000"/>
          </a:blip>
          <a:srcRect/>
          <a:stretch>
            <a:fillRect/>
          </a:stretch>
        </p:blipFill>
        <p:spPr bwMode="auto">
          <a:xfrm>
            <a:off x="5732446" y="5768964"/>
            <a:ext cx="631106" cy="639763"/>
          </a:xfrm>
          <a:prstGeom prst="rect">
            <a:avLst/>
          </a:prstGeom>
          <a:noFill/>
          <a:ln w="9525">
            <a:noFill/>
            <a:miter lim="800000"/>
            <a:headEnd/>
            <a:tailEnd/>
          </a:ln>
        </p:spPr>
      </p:pic>
      <p:pic>
        <p:nvPicPr>
          <p:cNvPr id="24" name="Picture 33" descr="D:\work\mkt\WINWKS\BD11\presentation\logos\PCA gold award.png"/>
          <p:cNvPicPr>
            <a:picLocks noChangeAspect="1" noChangeArrowheads="1"/>
          </p:cNvPicPr>
          <p:nvPr/>
        </p:nvPicPr>
        <p:blipFill>
          <a:blip r:embed="rId9" cstate="print"/>
          <a:srcRect/>
          <a:stretch>
            <a:fillRect/>
          </a:stretch>
        </p:blipFill>
        <p:spPr bwMode="auto">
          <a:xfrm>
            <a:off x="9341166" y="6040426"/>
            <a:ext cx="847240" cy="357187"/>
          </a:xfrm>
          <a:prstGeom prst="rect">
            <a:avLst/>
          </a:prstGeom>
          <a:noFill/>
          <a:ln w="9525">
            <a:noFill/>
            <a:miter lim="800000"/>
            <a:headEnd/>
            <a:tailEnd/>
          </a:ln>
        </p:spPr>
      </p:pic>
      <p:pic>
        <p:nvPicPr>
          <p:cNvPr id="25" name="Picture 36" descr="C:\Documents and Settings\nsimon\Desktop\100BestLogo_06.png"/>
          <p:cNvPicPr>
            <a:picLocks noChangeAspect="1" noChangeArrowheads="1"/>
          </p:cNvPicPr>
          <p:nvPr/>
        </p:nvPicPr>
        <p:blipFill>
          <a:blip r:embed="rId10" cstate="print"/>
          <a:srcRect/>
          <a:stretch>
            <a:fillRect/>
          </a:stretch>
        </p:blipFill>
        <p:spPr bwMode="auto">
          <a:xfrm>
            <a:off x="4535990" y="5768964"/>
            <a:ext cx="444368" cy="639763"/>
          </a:xfrm>
          <a:prstGeom prst="rect">
            <a:avLst/>
          </a:prstGeom>
          <a:noFill/>
          <a:ln w="9525">
            <a:noFill/>
            <a:miter lim="800000"/>
            <a:headEnd/>
            <a:tailEnd/>
          </a:ln>
        </p:spPr>
      </p:pic>
      <p:pic>
        <p:nvPicPr>
          <p:cNvPr id="26" name="Picture 2" descr="F:\work\_awards\for_intranet\0911_av-comparative_advancedplus(proactive)_web.png"/>
          <p:cNvPicPr>
            <a:picLocks noChangeAspect="1" noChangeArrowheads="1"/>
          </p:cNvPicPr>
          <p:nvPr/>
        </p:nvPicPr>
        <p:blipFill>
          <a:blip r:embed="rId11" cstate="print"/>
          <a:srcRect/>
          <a:stretch>
            <a:fillRect/>
          </a:stretch>
        </p:blipFill>
        <p:spPr bwMode="auto">
          <a:xfrm>
            <a:off x="7083548" y="6059480"/>
            <a:ext cx="698541" cy="349250"/>
          </a:xfrm>
          <a:prstGeom prst="rect">
            <a:avLst/>
          </a:prstGeom>
          <a:noFill/>
          <a:ln w="9525">
            <a:noFill/>
            <a:miter lim="800000"/>
            <a:headEnd/>
            <a:tailEnd/>
          </a:ln>
        </p:spPr>
      </p:pic>
      <p:pic>
        <p:nvPicPr>
          <p:cNvPr id="27" name="Picture 8" descr="F:\work\_awards\for_intranet\1001_ICSA_Cert_Anti-Virus_2C_72DPI_147x100.jpg"/>
          <p:cNvPicPr>
            <a:picLocks noChangeAspect="1" noChangeArrowheads="1"/>
          </p:cNvPicPr>
          <p:nvPr/>
        </p:nvPicPr>
        <p:blipFill>
          <a:blip r:embed="rId12" cstate="print"/>
          <a:srcRect l="11337" t="17999" r="12018" b="18668"/>
          <a:stretch>
            <a:fillRect/>
          </a:stretch>
        </p:blipFill>
        <p:spPr bwMode="auto">
          <a:xfrm>
            <a:off x="7837404" y="6049982"/>
            <a:ext cx="698541" cy="358775"/>
          </a:xfrm>
          <a:prstGeom prst="rect">
            <a:avLst/>
          </a:prstGeom>
          <a:noFill/>
          <a:ln w="9525">
            <a:noFill/>
            <a:miter lim="800000"/>
            <a:headEnd/>
            <a:tailEnd/>
          </a:ln>
        </p:spPr>
      </p:pic>
      <p:pic>
        <p:nvPicPr>
          <p:cNvPr id="28" name="Picture 2" descr="E:\work\_awards\for_intranet\VBSpam-gold-Nov09.gif"/>
          <p:cNvPicPr>
            <a:picLocks noChangeAspect="1" noChangeArrowheads="1"/>
          </p:cNvPicPr>
          <p:nvPr/>
        </p:nvPicPr>
        <p:blipFill>
          <a:blip r:embed="rId13" cstate="print"/>
          <a:srcRect/>
          <a:stretch>
            <a:fillRect/>
          </a:stretch>
        </p:blipFill>
        <p:spPr bwMode="auto">
          <a:xfrm>
            <a:off x="2834155" y="5768964"/>
            <a:ext cx="466847" cy="639763"/>
          </a:xfrm>
          <a:prstGeom prst="rect">
            <a:avLst/>
          </a:prstGeom>
          <a:noFill/>
          <a:ln w="9525">
            <a:noFill/>
            <a:miter lim="800000"/>
            <a:headEnd/>
            <a:tailEnd/>
          </a:ln>
        </p:spPr>
      </p:pic>
      <p:pic>
        <p:nvPicPr>
          <p:cNvPr id="29" name="Picture 3" descr="E:\work\_awards\for_intranet\1002-w7-comp_rgb_M.png"/>
          <p:cNvPicPr>
            <a:picLocks noChangeAspect="1" noChangeArrowheads="1"/>
          </p:cNvPicPr>
          <p:nvPr/>
        </p:nvPicPr>
        <p:blipFill>
          <a:blip r:embed="rId14" cstate="print"/>
          <a:srcRect/>
          <a:stretch>
            <a:fillRect/>
          </a:stretch>
        </p:blipFill>
        <p:spPr bwMode="auto">
          <a:xfrm>
            <a:off x="3361323" y="5768964"/>
            <a:ext cx="575776" cy="639763"/>
          </a:xfrm>
          <a:prstGeom prst="rect">
            <a:avLst/>
          </a:prstGeom>
          <a:noFill/>
          <a:ln w="9525">
            <a:noFill/>
            <a:miter lim="800000"/>
            <a:headEnd/>
            <a:tailEnd/>
          </a:ln>
        </p:spPr>
      </p:pic>
      <p:pic>
        <p:nvPicPr>
          <p:cNvPr id="30" name="Picture 4" descr="E:\work\_awards\for_intranet\1005_which-bestbuy_UK.png"/>
          <p:cNvPicPr>
            <a:picLocks noChangeAspect="1" noChangeArrowheads="1"/>
          </p:cNvPicPr>
          <p:nvPr/>
        </p:nvPicPr>
        <p:blipFill>
          <a:blip r:embed="rId15" cstate="print"/>
          <a:srcRect/>
          <a:stretch>
            <a:fillRect/>
          </a:stretch>
        </p:blipFill>
        <p:spPr bwMode="auto">
          <a:xfrm>
            <a:off x="10245423" y="5892786"/>
            <a:ext cx="696811" cy="528638"/>
          </a:xfrm>
          <a:prstGeom prst="rect">
            <a:avLst/>
          </a:prstGeom>
          <a:noFill/>
          <a:ln w="9525">
            <a:noFill/>
            <a:miter lim="800000"/>
            <a:headEnd/>
            <a:tailEnd/>
          </a:ln>
        </p:spPr>
      </p:pic>
      <p:pic>
        <p:nvPicPr>
          <p:cNvPr id="31" name="Picture 5" descr="E:\work\_awards\for_intranet\1007_avtest_certified_bitdefender_102274.png"/>
          <p:cNvPicPr>
            <a:picLocks noChangeAspect="1" noChangeArrowheads="1"/>
          </p:cNvPicPr>
          <p:nvPr/>
        </p:nvPicPr>
        <p:blipFill>
          <a:blip r:embed="rId16" cstate="print"/>
          <a:srcRect/>
          <a:stretch>
            <a:fillRect/>
          </a:stretch>
        </p:blipFill>
        <p:spPr bwMode="auto">
          <a:xfrm>
            <a:off x="5039073" y="5768964"/>
            <a:ext cx="634564" cy="639763"/>
          </a:xfrm>
          <a:prstGeom prst="rect">
            <a:avLst/>
          </a:prstGeom>
          <a:noFill/>
          <a:ln w="9525">
            <a:noFill/>
            <a:miter lim="800000"/>
            <a:headEnd/>
            <a:tailEnd/>
          </a:ln>
        </p:spPr>
      </p:pic>
      <p:pic>
        <p:nvPicPr>
          <p:cNvPr id="32" name="Picture 7" descr="E:\work\_awards\for_intranet\1009_computer_active_UK.png"/>
          <p:cNvPicPr>
            <a:picLocks noChangeAspect="1" noChangeArrowheads="1"/>
          </p:cNvPicPr>
          <p:nvPr/>
        </p:nvPicPr>
        <p:blipFill>
          <a:blip r:embed="rId17" cstate="print"/>
          <a:srcRect/>
          <a:stretch>
            <a:fillRect/>
          </a:stretch>
        </p:blipFill>
        <p:spPr bwMode="auto">
          <a:xfrm>
            <a:off x="6423064" y="5768964"/>
            <a:ext cx="605171" cy="639763"/>
          </a:xfrm>
          <a:prstGeom prst="rect">
            <a:avLst/>
          </a:prstGeom>
          <a:noFill/>
          <a:ln w="9525">
            <a:noFill/>
            <a:miter lim="800000"/>
            <a:headEnd/>
            <a:tailEnd/>
          </a:ln>
        </p:spPr>
      </p:pic>
      <p:pic>
        <p:nvPicPr>
          <p:cNvPr id="33" name="Picture 8" descr="E:\work\_awards\for_intranet\1009TTR_gold.gif"/>
          <p:cNvPicPr>
            <a:picLocks noChangeAspect="1" noChangeArrowheads="1"/>
          </p:cNvPicPr>
          <p:nvPr/>
        </p:nvPicPr>
        <p:blipFill>
          <a:blip r:embed="rId18" cstate="print"/>
          <a:srcRect/>
          <a:stretch>
            <a:fillRect/>
          </a:stretch>
        </p:blipFill>
        <p:spPr bwMode="auto">
          <a:xfrm>
            <a:off x="4000104" y="5768964"/>
            <a:ext cx="473763" cy="639763"/>
          </a:xfrm>
          <a:prstGeom prst="rect">
            <a:avLst/>
          </a:prstGeom>
          <a:noFill/>
          <a:ln w="9525">
            <a:noFill/>
            <a:miter lim="800000"/>
            <a:headEnd/>
            <a:tailEnd/>
          </a:ln>
        </p:spPr>
      </p:pic>
    </p:spTree>
    <p:extLst>
      <p:ext uri="{BB962C8B-B14F-4D97-AF65-F5344CB8AC3E}">
        <p14:creationId xmlns:p14="http://schemas.microsoft.com/office/powerpoint/2010/main" val="576615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leader in independent tests</a:t>
            </a:r>
          </a:p>
        </p:txBody>
      </p:sp>
      <p:sp>
        <p:nvSpPr>
          <p:cNvPr id="5" name="Subtitle 4"/>
          <p:cNvSpPr>
            <a:spLocks noGrp="1"/>
          </p:cNvSpPr>
          <p:nvPr>
            <p:ph type="subTitle" idx="1"/>
          </p:nvPr>
        </p:nvSpPr>
        <p:spPr/>
        <p:txBody>
          <a:bodyPr/>
          <a:lstStyle/>
          <a:p>
            <a:r>
              <a:rPr lang="en-US" dirty="0"/>
              <a:t>4 years and counting</a:t>
            </a:r>
          </a:p>
        </p:txBody>
      </p:sp>
      <p:sp>
        <p:nvSpPr>
          <p:cNvPr id="2" name="TextBox 1"/>
          <p:cNvSpPr txBox="1"/>
          <p:nvPr/>
        </p:nvSpPr>
        <p:spPr>
          <a:xfrm>
            <a:off x="574446" y="6047342"/>
            <a:ext cx="3541354" cy="261610"/>
          </a:xfrm>
          <a:prstGeom prst="rect">
            <a:avLst/>
          </a:prstGeom>
          <a:noFill/>
        </p:spPr>
        <p:txBody>
          <a:bodyPr wrap="none" rtlCol="0">
            <a:spAutoFit/>
          </a:bodyPr>
          <a:lstStyle/>
          <a:p>
            <a:r>
              <a:rPr lang="en-US" sz="1100" dirty="0">
                <a:solidFill>
                  <a:schemeClr val="accent5"/>
                </a:solidFill>
              </a:rPr>
              <a:t>*Leading Independent Testing Organization AV-TEST</a:t>
            </a:r>
          </a:p>
        </p:txBody>
      </p:sp>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582988"/>
            <a:ext cx="4315655" cy="2674812"/>
          </a:xfrm>
          <a:prstGeom prst="rect">
            <a:avLst/>
          </a:prstGeom>
          <a:noFill/>
        </p:spPr>
      </p:pic>
      <p:pic>
        <p:nvPicPr>
          <p:cNvPr id="10" name="Picture 9"/>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6269038" y="2582987"/>
            <a:ext cx="3789362" cy="2680909"/>
          </a:xfrm>
          <a:prstGeom prst="rect">
            <a:avLst/>
          </a:prstGeom>
          <a:noFill/>
        </p:spPr>
      </p:pic>
    </p:spTree>
    <p:extLst>
      <p:ext uri="{BB962C8B-B14F-4D97-AF65-F5344CB8AC3E}">
        <p14:creationId xmlns:p14="http://schemas.microsoft.com/office/powerpoint/2010/main" val="4266910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800600" y="2469016"/>
            <a:ext cx="6838949" cy="1979968"/>
          </a:xfrm>
        </p:spPr>
        <p:txBody>
          <a:bodyPr/>
          <a:lstStyle/>
          <a:p>
            <a:r>
              <a:rPr lang="en-US" dirty="0"/>
              <a:t>Security meets artificial intelligence</a:t>
            </a:r>
          </a:p>
        </p:txBody>
      </p:sp>
    </p:spTree>
    <p:extLst>
      <p:ext uri="{BB962C8B-B14F-4D97-AF65-F5344CB8AC3E}">
        <p14:creationId xmlns:p14="http://schemas.microsoft.com/office/powerpoint/2010/main" val="2460213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99" y="-649439"/>
            <a:ext cx="12230099" cy="8117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0699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itdefender">
  <a:themeElements>
    <a:clrScheme name="Bitdefender">
      <a:dk1>
        <a:srgbClr val="1E1E1E"/>
      </a:dk1>
      <a:lt1>
        <a:srgbClr val="FFFFFF"/>
      </a:lt1>
      <a:dk2>
        <a:srgbClr val="63727B"/>
      </a:dk2>
      <a:lt2>
        <a:srgbClr val="D7D7D7"/>
      </a:lt2>
      <a:accent1>
        <a:srgbClr val="FF0000"/>
      </a:accent1>
      <a:accent2>
        <a:srgbClr val="3D9EB9"/>
      </a:accent2>
      <a:accent3>
        <a:srgbClr val="0579AA"/>
      </a:accent3>
      <a:accent4>
        <a:srgbClr val="1F4864"/>
      </a:accent4>
      <a:accent5>
        <a:srgbClr val="A5A5A5"/>
      </a:accent5>
      <a:accent6>
        <a:srgbClr val="51A71D"/>
      </a:accent6>
      <a:hlink>
        <a:srgbClr val="1E1E1E"/>
      </a:hlink>
      <a:folHlink>
        <a:srgbClr val="7F0000"/>
      </a:folHlink>
    </a:clrScheme>
    <a:fontScheme name="Bitdefend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D_Visual_Support_Template.pptx" id="{B94DE1B1-11D0-4546-8A26-4F98B1C758E0}" vid="{4AF77819-EFF5-4848-AF91-66ECFED5A4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BD_Visual_Support_Template_2014_11_26</Template>
  <TotalTime>8636</TotalTime>
  <Words>170</Words>
  <Application>Microsoft Office PowerPoint</Application>
  <PresentationFormat>Widescreen</PresentationFormat>
  <Paragraphs>57</Paragraphs>
  <Slides>13</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Arial Narrow</vt:lpstr>
      <vt:lpstr>Calibri</vt:lpstr>
      <vt:lpstr>Kozuka Gothic Pr6N H</vt:lpstr>
      <vt:lpstr>Kozuka Gothic Pr6N L</vt:lpstr>
      <vt:lpstr>Bitdefender</vt:lpstr>
      <vt:lpstr>PowerPoint Presentation</vt:lpstr>
      <vt:lpstr>Introducing bitdefender</vt:lpstr>
      <vt:lpstr>“Bitdefender is a global IT security technology company”</vt:lpstr>
      <vt:lpstr>global coverage</vt:lpstr>
      <vt:lpstr>PowerPoint Presentation</vt:lpstr>
      <vt:lpstr>Bitdefender at-a-glance</vt:lpstr>
      <vt:lpstr>leader in independent tests</vt:lpstr>
      <vt:lpstr>Security meets artificial intelligence</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Radu MESA</dc:creator>
  <cp:lastModifiedBy>Denis Valter Cassinerio</cp:lastModifiedBy>
  <cp:revision>52</cp:revision>
  <cp:lastPrinted>2014-09-06T22:41:36Z</cp:lastPrinted>
  <dcterms:created xsi:type="dcterms:W3CDTF">2014-11-27T10:15:36Z</dcterms:created>
  <dcterms:modified xsi:type="dcterms:W3CDTF">2016-11-28T07:57:41Z</dcterms:modified>
</cp:coreProperties>
</file>