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81" r:id="rId2"/>
    <p:sldMasterId id="2147483689" r:id="rId3"/>
  </p:sldMasterIdLst>
  <p:notesMasterIdLst>
    <p:notesMasterId r:id="rId19"/>
  </p:notesMasterIdLst>
  <p:sldIdLst>
    <p:sldId id="392" r:id="rId4"/>
    <p:sldId id="308" r:id="rId5"/>
    <p:sldId id="347" r:id="rId6"/>
    <p:sldId id="349" r:id="rId7"/>
    <p:sldId id="348" r:id="rId8"/>
    <p:sldId id="352" r:id="rId9"/>
    <p:sldId id="380" r:id="rId10"/>
    <p:sldId id="393" r:id="rId11"/>
    <p:sldId id="419" r:id="rId12"/>
    <p:sldId id="414" r:id="rId13"/>
    <p:sldId id="420" r:id="rId14"/>
    <p:sldId id="415" r:id="rId15"/>
    <p:sldId id="416" r:id="rId16"/>
    <p:sldId id="417" r:id="rId17"/>
    <p:sldId id="41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62"/>
    <a:srgbClr val="328E6B"/>
    <a:srgbClr val="439B84"/>
    <a:srgbClr val="437D6B"/>
    <a:srgbClr val="2A8E74"/>
    <a:srgbClr val="1AB254"/>
    <a:srgbClr val="19AB51"/>
    <a:srgbClr val="1CBE5A"/>
    <a:srgbClr val="0C1A62"/>
    <a:srgbClr val="1BB55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80" autoAdjust="0"/>
    <p:restoredTop sz="82000" autoAdjust="0"/>
  </p:normalViewPr>
  <p:slideViewPr>
    <p:cSldViewPr>
      <p:cViewPr varScale="1">
        <p:scale>
          <a:sx n="96" d="100"/>
          <a:sy n="96" d="100"/>
        </p:scale>
        <p:origin x="-1704" y="-90"/>
      </p:cViewPr>
      <p:guideLst>
        <p:guide orient="horz" pos="2160"/>
        <p:guide orient="horz" pos="709"/>
        <p:guide orient="horz" pos="3884"/>
        <p:guide orient="horz" pos="354"/>
        <p:guide orient="horz" pos="3523"/>
        <p:guide orient="horz" pos="1142"/>
        <p:guide pos="2880"/>
        <p:guide pos="5511"/>
        <p:guide pos="249"/>
        <p:guide pos="2925"/>
        <p:guide pos="2835"/>
      </p:guideLst>
    </p:cSldViewPr>
  </p:slideViewPr>
  <p:outlineViewPr>
    <p:cViewPr>
      <p:scale>
        <a:sx n="33" d="100"/>
        <a:sy n="33" d="100"/>
      </p:scale>
      <p:origin x="0" y="13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artel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artel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Cartel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spPr>
            <a:solidFill>
              <a:srgbClr val="2CA082"/>
            </a:solidFill>
          </c:spPr>
          <c:dLbls>
            <c:dLbl>
              <c:idx val="0"/>
              <c:layout>
                <c:manualLayout>
                  <c:x val="1.3888888888888947E-2"/>
                  <c:y val="0.13425925925925927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275</a:t>
                    </a:r>
                    <a:r>
                      <a:rPr lang="en-US" baseline="0">
                        <a:solidFill>
                          <a:schemeClr val="bg1"/>
                        </a:solidFill>
                      </a:rPr>
                      <a:t> mln $</a:t>
                    </a:r>
                    <a:endParaRPr lang="en-US">
                      <a:solidFill>
                        <a:schemeClr val="bg1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1.1110892388451445E-2"/>
                  <c:y val="0.20370370370370369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391mln</a:t>
                    </a:r>
                    <a:r>
                      <a:rPr lang="en-US" baseline="0">
                        <a:solidFill>
                          <a:schemeClr val="bg1"/>
                        </a:solidFill>
                      </a:rPr>
                      <a:t> $</a:t>
                    </a:r>
                    <a:endParaRPr lang="en-US">
                      <a:solidFill>
                        <a:schemeClr val="bg1"/>
                      </a:solidFill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1.4075735392981467E-2"/>
                  <c:y val="0.19907415590186975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462mln</a:t>
                    </a:r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 baseline="0" dirty="0" smtClean="0">
                        <a:solidFill>
                          <a:schemeClr val="bg1"/>
                        </a:solidFill>
                      </a:rPr>
                      <a:t>$</a:t>
                    </a:r>
                  </a:p>
                  <a:p>
                    <a:r>
                      <a:rPr lang="en-US" sz="800" baseline="0" dirty="0" smtClean="0">
                        <a:solidFill>
                          <a:schemeClr val="bg1"/>
                        </a:solidFill>
                      </a:rPr>
                      <a:t>Sales booking</a:t>
                    </a:r>
                    <a:endParaRPr lang="en-US" sz="800" dirty="0">
                      <a:solidFill>
                        <a:schemeClr val="bg1"/>
                      </a:solidFill>
                    </a:endParaRPr>
                  </a:p>
                </c:rich>
              </c:tx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it-IT"/>
              </a:p>
            </c:txPr>
            <c:showVal val="1"/>
          </c:dLbls>
          <c:cat>
            <c:numRef>
              <c:f>Foglio1!$B$12:$B$14</c:f>
              <c:numCache>
                <c:formatCode>General</c:formatCode>
                <c:ptCount val="3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</c:numCache>
            </c:numRef>
          </c:cat>
          <c:val>
            <c:numRef>
              <c:f>Foglio1!$B$12:$B$14</c:f>
              <c:numCache>
                <c:formatCode>General</c:formatCode>
                <c:ptCount val="3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</c:numCache>
            </c:numRef>
          </c:val>
        </c:ser>
        <c:shape val="box"/>
        <c:axId val="72738304"/>
        <c:axId val="72739840"/>
        <c:axId val="72706240"/>
      </c:bar3DChart>
      <c:catAx>
        <c:axId val="72738304"/>
        <c:scaling>
          <c:orientation val="minMax"/>
        </c:scaling>
        <c:axPos val="b"/>
        <c:majorGridlines>
          <c:spPr>
            <a:ln>
              <a:solidFill>
                <a:srgbClr val="428280"/>
              </a:solidFill>
            </a:ln>
          </c:spPr>
        </c:majorGridlines>
        <c:numFmt formatCode="General" sourceLinked="0"/>
        <c:tickLblPos val="nextTo"/>
        <c:crossAx val="72739840"/>
        <c:crosses val="autoZero"/>
        <c:auto val="1"/>
        <c:lblAlgn val="ctr"/>
        <c:lblOffset val="100"/>
      </c:catAx>
      <c:valAx>
        <c:axId val="72739840"/>
        <c:scaling>
          <c:orientation val="minMax"/>
        </c:scaling>
        <c:delete val="1"/>
        <c:axPos val="l"/>
        <c:majorGridlines>
          <c:spPr>
            <a:ln>
              <a:solidFill>
                <a:srgbClr val="1D6D63"/>
              </a:solidFill>
            </a:ln>
          </c:spPr>
        </c:majorGridlines>
        <c:numFmt formatCode="General" sourceLinked="1"/>
        <c:tickLblPos val="none"/>
        <c:crossAx val="72738304"/>
        <c:crosses val="autoZero"/>
        <c:crossBetween val="between"/>
      </c:valAx>
      <c:serAx>
        <c:axId val="72706240"/>
        <c:scaling>
          <c:orientation val="minMax"/>
        </c:scaling>
        <c:delete val="1"/>
        <c:axPos val="b"/>
        <c:tickLblPos val="none"/>
        <c:crossAx val="72739840"/>
        <c:crosses val="autoZero"/>
      </c:serAx>
      <c:spPr>
        <a:gradFill>
          <a:gsLst>
            <a:gs pos="0">
              <a:srgbClr val="2E8E83">
                <a:alpha val="0"/>
              </a:srgb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</c:spPr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5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spPr>
            <a:solidFill>
              <a:srgbClr val="2CA082"/>
            </a:solidFill>
          </c:spPr>
          <c:cat>
            <c:numRef>
              <c:f>Foglio1!$B$1:$B$14</c:f>
              <c:numCache>
                <c:formatCode>General</c:formatCode>
                <c:ptCount val="14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</c:numCache>
            </c:numRef>
          </c:cat>
          <c:val>
            <c:numRef>
              <c:f>Foglio1!$A$1:$A$14</c:f>
              <c:numCache>
                <c:formatCode>General</c:formatCode>
                <c:ptCount val="14"/>
                <c:pt idx="0">
                  <c:v>8</c:v>
                </c:pt>
                <c:pt idx="1">
                  <c:v>40</c:v>
                </c:pt>
                <c:pt idx="2">
                  <c:v>60</c:v>
                </c:pt>
                <c:pt idx="3">
                  <c:v>100</c:v>
                </c:pt>
                <c:pt idx="4">
                  <c:v>200</c:v>
                </c:pt>
                <c:pt idx="5">
                  <c:v>300</c:v>
                </c:pt>
                <c:pt idx="6">
                  <c:v>400</c:v>
                </c:pt>
                <c:pt idx="7">
                  <c:v>600</c:v>
                </c:pt>
                <c:pt idx="8">
                  <c:v>800</c:v>
                </c:pt>
                <c:pt idx="9">
                  <c:v>1000</c:v>
                </c:pt>
                <c:pt idx="10">
                  <c:v>1200</c:v>
                </c:pt>
                <c:pt idx="11">
                  <c:v>1600</c:v>
                </c:pt>
                <c:pt idx="12">
                  <c:v>1800</c:v>
                </c:pt>
                <c:pt idx="13">
                  <c:v>2030</c:v>
                </c:pt>
              </c:numCache>
            </c:numRef>
          </c:val>
        </c:ser>
        <c:shape val="cylinder"/>
        <c:axId val="73265152"/>
        <c:axId val="73266688"/>
        <c:axId val="0"/>
      </c:bar3DChart>
      <c:catAx>
        <c:axId val="732651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73266688"/>
        <c:crosses val="autoZero"/>
        <c:auto val="1"/>
        <c:lblAlgn val="ctr"/>
        <c:lblOffset val="100"/>
      </c:catAx>
      <c:valAx>
        <c:axId val="73266688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73265152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view3D>
      <c:perspective val="3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3.3433926842595732E-2"/>
          <c:y val="2.3928965157717541E-3"/>
          <c:w val="0.91873484640479075"/>
          <c:h val="0.7227535139531277"/>
        </c:manualLayout>
      </c:layout>
      <c:bar3DChart>
        <c:barDir val="col"/>
        <c:grouping val="standard"/>
        <c:ser>
          <c:idx val="0"/>
          <c:order val="0"/>
          <c:spPr>
            <a:solidFill>
              <a:srgbClr val="2CA082"/>
            </a:solidFill>
          </c:spPr>
          <c:dLbls>
            <c:dLbl>
              <c:idx val="0"/>
              <c:layout>
                <c:manualLayout>
                  <c:x val="3.333333333333334E-2"/>
                  <c:y val="0.10185185185185186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it-IT"/>
                </a:p>
              </c:txPr>
              <c:showVal val="1"/>
            </c:dLbl>
            <c:dLbl>
              <c:idx val="1"/>
              <c:layout>
                <c:manualLayout>
                  <c:x val="2.5000000000000001E-2"/>
                  <c:y val="0.17129629629629703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it-IT"/>
                </a:p>
              </c:txPr>
              <c:showVal val="1"/>
            </c:dLbl>
            <c:showVal val="1"/>
          </c:dLbls>
          <c:cat>
            <c:numRef>
              <c:f>Foglio1!$B$13:$B$14</c:f>
              <c:numCache>
                <c:formatCode>General</c:formatCode>
                <c:ptCount val="2"/>
                <c:pt idx="0">
                  <c:v>2009</c:v>
                </c:pt>
                <c:pt idx="1">
                  <c:v>2010</c:v>
                </c:pt>
              </c:numCache>
            </c:numRef>
          </c:cat>
          <c:val>
            <c:numRef>
              <c:f>Foglio1!$A$13:$A$14</c:f>
              <c:numCache>
                <c:formatCode>General</c:formatCode>
                <c:ptCount val="2"/>
                <c:pt idx="0">
                  <c:v>1800</c:v>
                </c:pt>
                <c:pt idx="1">
                  <c:v>2030</c:v>
                </c:pt>
              </c:numCache>
            </c:numRef>
          </c:val>
        </c:ser>
        <c:shape val="cylinder"/>
        <c:axId val="73631616"/>
        <c:axId val="73633152"/>
        <c:axId val="73246016"/>
      </c:bar3DChart>
      <c:catAx>
        <c:axId val="73631616"/>
        <c:scaling>
          <c:orientation val="minMax"/>
        </c:scaling>
        <c:axPos val="b"/>
        <c:numFmt formatCode="General" sourceLinked="1"/>
        <c:tickLblPos val="nextTo"/>
        <c:crossAx val="73633152"/>
        <c:crosses val="autoZero"/>
        <c:auto val="1"/>
        <c:lblAlgn val="ctr"/>
        <c:lblOffset val="100"/>
      </c:catAx>
      <c:valAx>
        <c:axId val="73633152"/>
        <c:scaling>
          <c:orientation val="minMax"/>
        </c:scaling>
        <c:delete val="1"/>
        <c:axPos val="l"/>
        <c:numFmt formatCode="General" sourceLinked="1"/>
        <c:tickLblPos val="none"/>
        <c:crossAx val="73631616"/>
        <c:crosses val="autoZero"/>
        <c:crossBetween val="between"/>
      </c:valAx>
      <c:serAx>
        <c:axId val="73246016"/>
        <c:scaling>
          <c:orientation val="minMax"/>
        </c:scaling>
        <c:delete val="1"/>
        <c:axPos val="b"/>
        <c:tickLblPos val="none"/>
        <c:crossAx val="73633152"/>
        <c:crosses val="autoZero"/>
      </c:serAx>
      <c:spPr>
        <a:noFill/>
        <a:ln w="25400">
          <a:noFill/>
        </a:ln>
      </c:spPr>
    </c:plotArea>
    <c:plotVisOnly val="1"/>
  </c:chart>
  <c:spPr>
    <a:noFill/>
  </c:sp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0.40417</cdr:x>
      <cdr:y>0.33274</cdr:y>
    </cdr:from>
    <cdr:to>
      <cdr:x>0.62832</cdr:x>
      <cdr:y>0.39236</cdr:y>
    </cdr:to>
    <cdr:sp macro="" textlink="">
      <cdr:nvSpPr>
        <cdr:cNvPr id="3" name="Connettore 2 2"/>
        <cdr:cNvSpPr/>
      </cdr:nvSpPr>
      <cdr:spPr>
        <a:xfrm xmlns:a="http://schemas.openxmlformats.org/drawingml/2006/main" flipV="1">
          <a:off x="1389588" y="648071"/>
          <a:ext cx="770652" cy="11611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C0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t-IT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180BF-9E68-41BF-AA68-CCFE02DA0AEC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263F0-0946-437F-B757-9809C1C435DE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32669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263F0-0946-437F-B757-9809C1C435D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263F0-0946-437F-B757-9809C1C435D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263F0-0946-437F-B757-9809C1C435D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263F0-0946-437F-B757-9809C1C435D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Descrizione della</a:t>
            </a:r>
            <a:r>
              <a:rPr lang="it-IT" baseline="0" dirty="0" smtClean="0"/>
              <a:t> divisione 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263F0-0946-437F-B757-9809C1C435D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Magior</a:t>
            </a:r>
            <a:r>
              <a:rPr lang="it-IT" dirty="0" smtClean="0"/>
              <a:t> focus sulla </a:t>
            </a:r>
            <a:r>
              <a:rPr lang="it-IT" dirty="0" err="1" smtClean="0"/>
              <a:t>crescità</a:t>
            </a:r>
            <a:r>
              <a:rPr lang="it-IT" dirty="0" smtClean="0"/>
              <a:t> del’</a:t>
            </a:r>
            <a:r>
              <a:rPr lang="it-IT" dirty="0" err="1" smtClean="0"/>
              <a:t>azienda…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263F0-0946-437F-B757-9809C1C435D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EOM</a:t>
            </a:r>
            <a:r>
              <a:rPr lang="it-IT" baseline="0" dirty="0" smtClean="0"/>
              <a:t>  breve </a:t>
            </a:r>
            <a:r>
              <a:rPr lang="it-IT" baseline="0" dirty="0" err="1" smtClean="0"/>
              <a:t>Watch</a:t>
            </a:r>
            <a:r>
              <a:rPr lang="it-IT" baseline="0" dirty="0" smtClean="0"/>
              <a:t> </a:t>
            </a:r>
            <a:r>
              <a:rPr lang="it-IT" baseline="0" dirty="0" err="1" smtClean="0"/>
              <a:t>Guard</a:t>
            </a:r>
            <a:r>
              <a:rPr lang="it-IT" baseline="0" dirty="0" smtClean="0"/>
              <a:t>, GFI (Ultimo arrivato M86 security breve storia di partnership)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263F0-0946-437F-B757-9809C1C435D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263F0-0946-437F-B757-9809C1C435DE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Piu</a:t>
            </a:r>
            <a:r>
              <a:rPr lang="it-IT" baseline="0" dirty="0" smtClean="0"/>
              <a:t> di 60 grandi oportunità tra quali Guardia di </a:t>
            </a:r>
            <a:r>
              <a:rPr lang="it-IT" baseline="0" dirty="0" err="1" smtClean="0"/>
              <a:t>Finanza…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263F0-0946-437F-B757-9809C1C435D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263F0-0946-437F-B757-9809C1C435D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263F0-0946-437F-B757-9809C1C435D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263F0-0946-437F-B757-9809C1C435D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persy main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G-plai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Freeform 8"/>
          <p:cNvSpPr/>
          <p:nvPr userDrawn="1"/>
        </p:nvSpPr>
        <p:spPr>
          <a:xfrm>
            <a:off x="0" y="0"/>
            <a:ext cx="9144000" cy="227687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0 w 914400"/>
              <a:gd name="connsiteY2" fmla="*/ 914400 h 914400"/>
              <a:gd name="connsiteX3" fmla="*/ 0 w 914400"/>
              <a:gd name="connsiteY3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91440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0" fmla="*/ 0 w 914400"/>
              <a:gd name="connsiteY0" fmla="*/ 914400 h 914400"/>
              <a:gd name="connsiteX1" fmla="*/ 0 w 914400"/>
              <a:gd name="connsiteY1" fmla="*/ 339300 h 914400"/>
              <a:gd name="connsiteX2" fmla="*/ 914400 w 914400"/>
              <a:gd name="connsiteY2" fmla="*/ 0 h 914400"/>
              <a:gd name="connsiteX3" fmla="*/ 914400 w 914400"/>
              <a:gd name="connsiteY3" fmla="*/ 562950 h 914400"/>
              <a:gd name="connsiteX4" fmla="*/ 0 w 914400"/>
              <a:gd name="connsiteY4" fmla="*/ 914400 h 914400"/>
              <a:gd name="connsiteX0" fmla="*/ 0 w 914400"/>
              <a:gd name="connsiteY0" fmla="*/ 914400 h 914400"/>
              <a:gd name="connsiteX1" fmla="*/ 0 w 914400"/>
              <a:gd name="connsiteY1" fmla="*/ 339300 h 914400"/>
              <a:gd name="connsiteX2" fmla="*/ 914400 w 914400"/>
              <a:gd name="connsiteY2" fmla="*/ 0 h 914400"/>
              <a:gd name="connsiteX3" fmla="*/ 914400 w 914400"/>
              <a:gd name="connsiteY3" fmla="*/ 658800 h 914400"/>
              <a:gd name="connsiteX4" fmla="*/ 0 w 914400"/>
              <a:gd name="connsiteY4" fmla="*/ 914400 h 914400"/>
              <a:gd name="connsiteX0" fmla="*/ 0 w 914400"/>
              <a:gd name="connsiteY0" fmla="*/ 1010250 h 1010250"/>
              <a:gd name="connsiteX1" fmla="*/ 0 w 914400"/>
              <a:gd name="connsiteY1" fmla="*/ 339300 h 1010250"/>
              <a:gd name="connsiteX2" fmla="*/ 914400 w 914400"/>
              <a:gd name="connsiteY2" fmla="*/ 0 h 1010250"/>
              <a:gd name="connsiteX3" fmla="*/ 914400 w 914400"/>
              <a:gd name="connsiteY3" fmla="*/ 658800 h 1010250"/>
              <a:gd name="connsiteX4" fmla="*/ 0 w 914400"/>
              <a:gd name="connsiteY4" fmla="*/ 1010250 h 101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1010250">
                <a:moveTo>
                  <a:pt x="0" y="1010250"/>
                </a:moveTo>
                <a:lnTo>
                  <a:pt x="0" y="339300"/>
                </a:lnTo>
                <a:lnTo>
                  <a:pt x="914400" y="0"/>
                </a:lnTo>
                <a:lnTo>
                  <a:pt x="914400" y="658800"/>
                </a:lnTo>
                <a:lnTo>
                  <a:pt x="0" y="1010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rgb.png"/>
          <p:cNvPicPr>
            <a:picLocks noChangeAspect="1"/>
          </p:cNvPicPr>
          <p:nvPr userDrawn="1"/>
        </p:nvPicPr>
        <p:blipFill>
          <a:blip r:embed="rId3" cstate="print"/>
          <a:srcRect l="3336" t="26037"/>
          <a:stretch>
            <a:fillRect/>
          </a:stretch>
        </p:blipFill>
        <p:spPr>
          <a:xfrm>
            <a:off x="0" y="0"/>
            <a:ext cx="6700341" cy="3417872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5"/>
          </p:nvPr>
        </p:nvSpPr>
        <p:spPr>
          <a:xfrm>
            <a:off x="396056" y="5592764"/>
            <a:ext cx="8280400" cy="1000284"/>
          </a:xfrm>
          <a:prstGeom prst="rect">
            <a:avLst/>
          </a:prstGeo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6485" y="3016076"/>
            <a:ext cx="8372227" cy="532631"/>
          </a:xfr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 anchor="t" anchorCtr="0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5" y="3491557"/>
            <a:ext cx="8353177" cy="1273696"/>
          </a:xfrm>
          <a:prstGeom prst="rect">
            <a:avLst/>
          </a:prstGeo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persky alternative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G-plai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5"/>
          </p:nvPr>
        </p:nvSpPr>
        <p:spPr>
          <a:xfrm>
            <a:off x="396056" y="5592764"/>
            <a:ext cx="8280400" cy="1000284"/>
          </a:xfrm>
          <a:prstGeom prst="rect">
            <a:avLst/>
          </a:prstGeo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6485" y="3016076"/>
            <a:ext cx="8372227" cy="532631"/>
          </a:xfr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 anchor="t" anchorCtr="0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5" y="3491557"/>
            <a:ext cx="8353177" cy="1273696"/>
          </a:xfrm>
          <a:prstGeom prst="rect">
            <a:avLst/>
          </a:prstGeo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ru-RU" dirty="0"/>
          </a:p>
        </p:txBody>
      </p:sp>
      <p:sp>
        <p:nvSpPr>
          <p:cNvPr id="8" name="Freeform 7"/>
          <p:cNvSpPr/>
          <p:nvPr userDrawn="1"/>
        </p:nvSpPr>
        <p:spPr>
          <a:xfrm>
            <a:off x="0" y="0"/>
            <a:ext cx="9144000" cy="206084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0 w 914400"/>
              <a:gd name="connsiteY2" fmla="*/ 914400 h 914400"/>
              <a:gd name="connsiteX3" fmla="*/ 0 w 914400"/>
              <a:gd name="connsiteY3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91440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0" fmla="*/ 0 w 914400"/>
              <a:gd name="connsiteY0" fmla="*/ 914400 h 914400"/>
              <a:gd name="connsiteX1" fmla="*/ 0 w 914400"/>
              <a:gd name="connsiteY1" fmla="*/ 339300 h 914400"/>
              <a:gd name="connsiteX2" fmla="*/ 914400 w 914400"/>
              <a:gd name="connsiteY2" fmla="*/ 0 h 914400"/>
              <a:gd name="connsiteX3" fmla="*/ 914400 w 914400"/>
              <a:gd name="connsiteY3" fmla="*/ 562950 h 914400"/>
              <a:gd name="connsiteX4" fmla="*/ 0 w 914400"/>
              <a:gd name="connsiteY4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914400">
                <a:moveTo>
                  <a:pt x="0" y="914400"/>
                </a:moveTo>
                <a:lnTo>
                  <a:pt x="0" y="339300"/>
                </a:lnTo>
                <a:lnTo>
                  <a:pt x="914400" y="0"/>
                </a:lnTo>
                <a:lnTo>
                  <a:pt x="914400" y="562950"/>
                </a:lnTo>
                <a:lnTo>
                  <a:pt x="0" y="91440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Kaspersky-5degre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58246" y="522178"/>
            <a:ext cx="5083092" cy="1370721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persky alternative_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een_gradien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Freeform 8"/>
          <p:cNvSpPr/>
          <p:nvPr userDrawn="1"/>
        </p:nvSpPr>
        <p:spPr>
          <a:xfrm>
            <a:off x="0" y="0"/>
            <a:ext cx="9144000" cy="6857999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0 w 914400"/>
              <a:gd name="connsiteY2" fmla="*/ 914400 h 914400"/>
              <a:gd name="connsiteX3" fmla="*/ 0 w 914400"/>
              <a:gd name="connsiteY3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91440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0" fmla="*/ 0 w 914400"/>
              <a:gd name="connsiteY0" fmla="*/ 914400 h 914400"/>
              <a:gd name="connsiteX1" fmla="*/ 0 w 914400"/>
              <a:gd name="connsiteY1" fmla="*/ 339300 h 914400"/>
              <a:gd name="connsiteX2" fmla="*/ 914400 w 914400"/>
              <a:gd name="connsiteY2" fmla="*/ 0 h 914400"/>
              <a:gd name="connsiteX3" fmla="*/ 914400 w 914400"/>
              <a:gd name="connsiteY3" fmla="*/ 562950 h 914400"/>
              <a:gd name="connsiteX4" fmla="*/ 0 w 914400"/>
              <a:gd name="connsiteY4" fmla="*/ 914400 h 914400"/>
              <a:gd name="connsiteX0" fmla="*/ 0 w 914400"/>
              <a:gd name="connsiteY0" fmla="*/ 914400 h 1074150"/>
              <a:gd name="connsiteX1" fmla="*/ 0 w 914400"/>
              <a:gd name="connsiteY1" fmla="*/ 339300 h 1074150"/>
              <a:gd name="connsiteX2" fmla="*/ 914400 w 914400"/>
              <a:gd name="connsiteY2" fmla="*/ 0 h 1074150"/>
              <a:gd name="connsiteX3" fmla="*/ 914400 w 914400"/>
              <a:gd name="connsiteY3" fmla="*/ 1074150 h 1074150"/>
              <a:gd name="connsiteX4" fmla="*/ 0 w 914400"/>
              <a:gd name="connsiteY4" fmla="*/ 914400 h 1074150"/>
              <a:gd name="connsiteX0" fmla="*/ 0 w 914400"/>
              <a:gd name="connsiteY0" fmla="*/ 1425600 h 1425600"/>
              <a:gd name="connsiteX1" fmla="*/ 0 w 914400"/>
              <a:gd name="connsiteY1" fmla="*/ 339300 h 1425600"/>
              <a:gd name="connsiteX2" fmla="*/ 914400 w 914400"/>
              <a:gd name="connsiteY2" fmla="*/ 0 h 1425600"/>
              <a:gd name="connsiteX3" fmla="*/ 914400 w 914400"/>
              <a:gd name="connsiteY3" fmla="*/ 1074150 h 1425600"/>
              <a:gd name="connsiteX4" fmla="*/ 0 w 914400"/>
              <a:gd name="connsiteY4" fmla="*/ 1425600 h 1425600"/>
              <a:gd name="connsiteX0" fmla="*/ 0 w 914400"/>
              <a:gd name="connsiteY0" fmla="*/ 1425600 h 2703600"/>
              <a:gd name="connsiteX1" fmla="*/ 0 w 914400"/>
              <a:gd name="connsiteY1" fmla="*/ 339300 h 2703600"/>
              <a:gd name="connsiteX2" fmla="*/ 914400 w 914400"/>
              <a:gd name="connsiteY2" fmla="*/ 0 h 2703600"/>
              <a:gd name="connsiteX3" fmla="*/ 914400 w 914400"/>
              <a:gd name="connsiteY3" fmla="*/ 2703600 h 2703600"/>
              <a:gd name="connsiteX4" fmla="*/ 0 w 914400"/>
              <a:gd name="connsiteY4" fmla="*/ 1425600 h 2703600"/>
              <a:gd name="connsiteX0" fmla="*/ 0 w 914400"/>
              <a:gd name="connsiteY0" fmla="*/ 3042900 h 3042900"/>
              <a:gd name="connsiteX1" fmla="*/ 0 w 914400"/>
              <a:gd name="connsiteY1" fmla="*/ 339300 h 3042900"/>
              <a:gd name="connsiteX2" fmla="*/ 914400 w 914400"/>
              <a:gd name="connsiteY2" fmla="*/ 0 h 3042900"/>
              <a:gd name="connsiteX3" fmla="*/ 914400 w 914400"/>
              <a:gd name="connsiteY3" fmla="*/ 2703600 h 3042900"/>
              <a:gd name="connsiteX4" fmla="*/ 0 w 914400"/>
              <a:gd name="connsiteY4" fmla="*/ 3042900 h 30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3042900">
                <a:moveTo>
                  <a:pt x="0" y="3042900"/>
                </a:moveTo>
                <a:lnTo>
                  <a:pt x="0" y="339300"/>
                </a:lnTo>
                <a:lnTo>
                  <a:pt x="914400" y="0"/>
                </a:lnTo>
                <a:lnTo>
                  <a:pt x="914400" y="2703600"/>
                </a:lnTo>
                <a:lnTo>
                  <a:pt x="0" y="304290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3" y="1818953"/>
            <a:ext cx="8209160" cy="532631"/>
          </a:xfr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 anchor="t" anchorCtr="0">
            <a:normAutofit/>
          </a:bodyPr>
          <a:lstStyle>
            <a:lvl1pPr algn="l">
              <a:defRPr sz="3200" b="1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0185" y="2440913"/>
            <a:ext cx="8209161" cy="1273696"/>
          </a:xfrm>
          <a:prstGeom prst="rect">
            <a:avLst/>
          </a:prstGeo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normAutofit/>
          </a:bodyPr>
          <a:lstStyle>
            <a:lvl1pPr marL="0" indent="0" algn="l">
              <a:buNone/>
              <a:defRPr sz="1800" b="1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ru-RU" dirty="0"/>
          </a:p>
        </p:txBody>
      </p:sp>
      <p:pic>
        <p:nvPicPr>
          <p:cNvPr id="11" name="Picture 10" descr="Kaspersky_RGB_NE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540371" y="6348579"/>
            <a:ext cx="1561894" cy="501592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persky alternative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287" y="274638"/>
            <a:ext cx="8353425" cy="346050"/>
          </a:xfrm>
          <a:effectLst/>
        </p:spPr>
        <p:txBody>
          <a:bodyPr lIns="0" tIns="0" rIns="0" bIns="0" anchor="t" anchorCtr="0">
            <a:normAutofit/>
          </a:bodyPr>
          <a:lstStyle>
            <a:lvl1pPr algn="l"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395287" y="620713"/>
            <a:ext cx="8353425" cy="28800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0" indent="0">
              <a:buNone/>
              <a:defRPr sz="1600" b="1">
                <a:solidFill>
                  <a:srgbClr val="404040"/>
                </a:solidFill>
              </a:defRPr>
            </a:lvl1pPr>
            <a:lvl2pPr marL="0" indent="0">
              <a:buNone/>
              <a:defRPr sz="1600"/>
            </a:lvl2pPr>
            <a:lvl3pPr marL="0" indent="0">
              <a:buNone/>
              <a:defRPr sz="1600"/>
            </a:lvl3pPr>
            <a:lvl4pPr marL="0" indent="0">
              <a:buNone/>
              <a:defRPr sz="1600"/>
            </a:lvl4pPr>
            <a:lvl5pPr marL="0" indent="0">
              <a:buNone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0" y="6341219"/>
            <a:ext cx="9144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Kaspersky_RGB_PO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38485" y="6342399"/>
            <a:ext cx="1605516" cy="515601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3654739" y="6426985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|  </a:t>
            </a:r>
            <a:fld id="{E6AB93EF-3529-45CD-869E-CBA0A6B1AD8C}" type="datetime4">
              <a:rPr lang="en-GB" smtClean="0"/>
              <a:pPr/>
              <a:t>13 March 2012</a:t>
            </a:fld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3254" y="6426985"/>
            <a:ext cx="2725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algn="ctr"/>
            <a:r>
              <a:rPr lang="en-US" smtClean="0"/>
              <a:t>Kaspersky Lab PowerPoint Template</a:t>
            </a:r>
            <a:endParaRPr lang="en-US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5288" y="6426985"/>
            <a:ext cx="64832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PAGE </a:t>
            </a:r>
            <a:fld id="{D864BF6A-2904-4572-8908-FAC5332C3C2A}" type="slidenum">
              <a:rPr lang="en-US" smtClean="0"/>
              <a:pPr/>
              <a:t>‹N›</a:t>
            </a:fld>
            <a:r>
              <a:rPr lang="en-US" smtClean="0"/>
              <a:t>  |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persky alternative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287" y="274638"/>
            <a:ext cx="8353425" cy="346050"/>
          </a:xfrm>
          <a:effectLst/>
        </p:spPr>
        <p:txBody>
          <a:bodyPr lIns="0" tIns="0" rIns="0" bIns="0" anchor="t" anchorCtr="0">
            <a:normAutofit/>
          </a:bodyPr>
          <a:lstStyle>
            <a:lvl1pPr algn="l"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395287" y="620713"/>
            <a:ext cx="8353425" cy="28800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0" indent="0">
              <a:buNone/>
              <a:defRPr sz="1600" b="1">
                <a:solidFill>
                  <a:srgbClr val="404040"/>
                </a:solidFill>
              </a:defRPr>
            </a:lvl1pPr>
            <a:lvl2pPr marL="0" indent="0">
              <a:buNone/>
              <a:defRPr sz="1600"/>
            </a:lvl2pPr>
            <a:lvl3pPr marL="0" indent="0">
              <a:buNone/>
              <a:defRPr sz="1600"/>
            </a:lvl3pPr>
            <a:lvl4pPr marL="0" indent="0">
              <a:buNone/>
              <a:defRPr sz="1600"/>
            </a:lvl4pPr>
            <a:lvl5pPr marL="0" indent="0">
              <a:buNone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0" y="6341219"/>
            <a:ext cx="9144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Kaspersky_RGB_PO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38485" y="6342399"/>
            <a:ext cx="1605516" cy="515601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395288" y="1125538"/>
            <a:ext cx="4105275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3438" y="1125538"/>
            <a:ext cx="4105275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3654739" y="6426985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|  </a:t>
            </a:r>
            <a:fld id="{1BDEA03B-F92A-49C3-A19F-6E80D71705A1}" type="datetime4">
              <a:rPr lang="en-GB" smtClean="0"/>
              <a:pPr/>
              <a:t>13 March 2012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3254" y="6426985"/>
            <a:ext cx="2725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algn="ctr"/>
            <a:r>
              <a:rPr lang="en-US" smtClean="0"/>
              <a:t>Kaspersky Lab PowerPoint Template</a:t>
            </a:r>
            <a:endParaRPr lang="en-US" dirty="0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5288" y="6426985"/>
            <a:ext cx="64832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PAGE </a:t>
            </a:r>
            <a:fld id="{D864BF6A-2904-4572-8908-FAC5332C3C2A}" type="slidenum">
              <a:rPr lang="en-US" smtClean="0"/>
              <a:pPr/>
              <a:t>‹N›</a:t>
            </a:fld>
            <a:r>
              <a:rPr lang="en-US" smtClean="0"/>
              <a:t>  |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persky alternative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01" y="274638"/>
            <a:ext cx="8355311" cy="850900"/>
          </a:xfrm>
          <a:effectLst/>
        </p:spPr>
        <p:txBody>
          <a:bodyPr anchor="t"/>
          <a:lstStyle>
            <a:lvl1pPr algn="l"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288" y="1125539"/>
            <a:ext cx="4102100" cy="5032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25539"/>
            <a:ext cx="4103688" cy="5032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395288" y="1628800"/>
            <a:ext cx="4105275" cy="4537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4"/>
          </p:nvPr>
        </p:nvSpPr>
        <p:spPr>
          <a:xfrm>
            <a:off x="4637679" y="1628800"/>
            <a:ext cx="4105275" cy="45370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0" y="6341219"/>
            <a:ext cx="9144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Kaspersky_RGB_PO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38485" y="6342399"/>
            <a:ext cx="1605516" cy="515601"/>
          </a:xfrm>
          <a:prstGeom prst="rect">
            <a:avLst/>
          </a:prstGeom>
        </p:spPr>
      </p:pic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3654739" y="6426985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|  </a:t>
            </a:r>
            <a:fld id="{026C028F-0172-405D-B917-623E2329A584}" type="datetime4">
              <a:rPr lang="en-GB" smtClean="0"/>
              <a:pPr/>
              <a:t>13 March 2012</a:t>
            </a:fld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933254" y="6426985"/>
            <a:ext cx="2725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algn="ctr"/>
            <a:r>
              <a:rPr lang="en-US" smtClean="0"/>
              <a:t>Kaspersky Lab PowerPoint Template</a:t>
            </a:r>
            <a:endParaRPr lang="en-US" dirty="0"/>
          </a:p>
        </p:txBody>
      </p:sp>
      <p:sp>
        <p:nvSpPr>
          <p:cNvPr id="2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5288" y="6426985"/>
            <a:ext cx="64832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PAGE </a:t>
            </a:r>
            <a:fld id="{D864BF6A-2904-4572-8908-FAC5332C3C2A}" type="slidenum">
              <a:rPr lang="en-US" smtClean="0"/>
              <a:pPr/>
              <a:t>‹N›</a:t>
            </a:fld>
            <a:r>
              <a:rPr lang="en-US" smtClean="0"/>
              <a:t>  |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spersky main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326372"/>
            <a:ext cx="9144000" cy="531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287" y="274638"/>
            <a:ext cx="8353425" cy="346050"/>
          </a:xfrm>
          <a:effectLst/>
        </p:spPr>
        <p:txBody>
          <a:bodyPr lIns="0" tIns="0" rIns="0" bIns="0" anchor="t" anchorCtr="0">
            <a:normAutofit/>
          </a:bodyPr>
          <a:lstStyle>
            <a:lvl1pPr algn="l"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9" name="Picture 8" descr="Kaspersky_RGB_NE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40371" y="6348579"/>
            <a:ext cx="1561894" cy="501592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395287" y="620713"/>
            <a:ext cx="8353425" cy="28800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0" indent="0">
              <a:buNone/>
              <a:defRPr sz="1600" b="1">
                <a:solidFill>
                  <a:srgbClr val="404040"/>
                </a:solidFill>
              </a:defRPr>
            </a:lvl1pPr>
            <a:lvl2pPr marL="0" indent="0">
              <a:buNone/>
              <a:defRPr sz="1600"/>
            </a:lvl2pPr>
            <a:lvl3pPr marL="0" indent="0">
              <a:buNone/>
              <a:defRPr sz="1600"/>
            </a:lvl3pPr>
            <a:lvl4pPr marL="0" indent="0">
              <a:buNone/>
              <a:defRPr sz="1600"/>
            </a:lvl4pPr>
            <a:lvl5pPr marL="0" indent="0">
              <a:buNone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3654739" y="6426985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|  </a:t>
            </a:r>
            <a:fld id="{732DF0ED-24D9-4E7A-941B-800AC0C3B82F}" type="datetime4">
              <a:rPr lang="en-GB" smtClean="0"/>
              <a:pPr/>
              <a:t>13 March 2012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3254" y="6426985"/>
            <a:ext cx="2725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algn="ctr"/>
            <a:r>
              <a:rPr lang="en-US" smtClean="0"/>
              <a:t>Kaspersky Lab PowerPoint Template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5288" y="6426985"/>
            <a:ext cx="64832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PAGE </a:t>
            </a:r>
            <a:fld id="{D864BF6A-2904-4572-8908-FAC5332C3C2A}" type="slidenum">
              <a:rPr lang="en-US" smtClean="0"/>
              <a:pPr/>
              <a:t>‹N›</a:t>
            </a:fld>
            <a:r>
              <a:rPr lang="en-US" dirty="0" smtClean="0"/>
              <a:t>  |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Kaspersky alternative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1-men-A3.jpg"/>
          <p:cNvPicPr>
            <a:picLocks noChangeAspect="1"/>
          </p:cNvPicPr>
          <p:nvPr userDrawn="1"/>
        </p:nvPicPr>
        <p:blipFill>
          <a:blip r:embed="rId2" cstate="print"/>
          <a:srcRect t="33203" r="6279" b="1407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 descr="BG-plain.jpg"/>
          <p:cNvPicPr>
            <a:picLocks noChangeAspect="1"/>
          </p:cNvPicPr>
          <p:nvPr userDrawn="1"/>
        </p:nvPicPr>
        <p:blipFill>
          <a:blip r:embed="rId3" cstate="print"/>
          <a:srcRect b="86749"/>
          <a:stretch>
            <a:fillRect/>
          </a:stretch>
        </p:blipFill>
        <p:spPr>
          <a:xfrm>
            <a:off x="0" y="0"/>
            <a:ext cx="9144000" cy="908720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5"/>
          </p:nvPr>
        </p:nvSpPr>
        <p:spPr>
          <a:xfrm>
            <a:off x="396056" y="5877272"/>
            <a:ext cx="8280400" cy="715776"/>
          </a:xfrm>
          <a:prstGeom prst="rect">
            <a:avLst/>
          </a:prstGeo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effectLst/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  <a:effectLst/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6485" y="2636912"/>
            <a:ext cx="8372227" cy="532631"/>
          </a:xfr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 anchor="t" anchorCtr="0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Freeform 7"/>
          <p:cNvSpPr/>
          <p:nvPr userDrawn="1"/>
        </p:nvSpPr>
        <p:spPr>
          <a:xfrm>
            <a:off x="0" y="0"/>
            <a:ext cx="9144000" cy="206084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0 w 914400"/>
              <a:gd name="connsiteY2" fmla="*/ 914400 h 914400"/>
              <a:gd name="connsiteX3" fmla="*/ 0 w 914400"/>
              <a:gd name="connsiteY3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91440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0" fmla="*/ 0 w 914400"/>
              <a:gd name="connsiteY0" fmla="*/ 914400 h 914400"/>
              <a:gd name="connsiteX1" fmla="*/ 0 w 914400"/>
              <a:gd name="connsiteY1" fmla="*/ 339300 h 914400"/>
              <a:gd name="connsiteX2" fmla="*/ 914400 w 914400"/>
              <a:gd name="connsiteY2" fmla="*/ 0 h 914400"/>
              <a:gd name="connsiteX3" fmla="*/ 914400 w 914400"/>
              <a:gd name="connsiteY3" fmla="*/ 562950 h 914400"/>
              <a:gd name="connsiteX4" fmla="*/ 0 w 914400"/>
              <a:gd name="connsiteY4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914400">
                <a:moveTo>
                  <a:pt x="0" y="914400"/>
                </a:moveTo>
                <a:lnTo>
                  <a:pt x="0" y="339300"/>
                </a:lnTo>
                <a:lnTo>
                  <a:pt x="914400" y="0"/>
                </a:lnTo>
                <a:lnTo>
                  <a:pt x="914400" y="562950"/>
                </a:lnTo>
                <a:lnTo>
                  <a:pt x="0" y="91440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Kaspersky-5degree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58246" y="522178"/>
            <a:ext cx="5083092" cy="13707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persky alternative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BG-plai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7"/>
          <p:cNvSpPr/>
          <p:nvPr userDrawn="1"/>
        </p:nvSpPr>
        <p:spPr>
          <a:xfrm>
            <a:off x="0" y="0"/>
            <a:ext cx="9144000" cy="206057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0 w 914400"/>
              <a:gd name="connsiteY2" fmla="*/ 914400 h 914400"/>
              <a:gd name="connsiteX3" fmla="*/ 0 w 914400"/>
              <a:gd name="connsiteY3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91440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0" fmla="*/ 0 w 914400"/>
              <a:gd name="connsiteY0" fmla="*/ 914400 h 914400"/>
              <a:gd name="connsiteX1" fmla="*/ 0 w 914400"/>
              <a:gd name="connsiteY1" fmla="*/ 339300 h 914400"/>
              <a:gd name="connsiteX2" fmla="*/ 914400 w 914400"/>
              <a:gd name="connsiteY2" fmla="*/ 0 h 914400"/>
              <a:gd name="connsiteX3" fmla="*/ 914400 w 914400"/>
              <a:gd name="connsiteY3" fmla="*/ 562950 h 914400"/>
              <a:gd name="connsiteX4" fmla="*/ 0 w 914400"/>
              <a:gd name="connsiteY4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914400">
                <a:moveTo>
                  <a:pt x="0" y="914400"/>
                </a:moveTo>
                <a:lnTo>
                  <a:pt x="0" y="339300"/>
                </a:lnTo>
                <a:lnTo>
                  <a:pt x="914400" y="0"/>
                </a:lnTo>
                <a:lnTo>
                  <a:pt x="914400" y="562950"/>
                </a:lnTo>
                <a:lnTo>
                  <a:pt x="0" y="91440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9" descr="Kaspersky-5degre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50" y="522288"/>
            <a:ext cx="5083175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Placeholder 16"/>
          <p:cNvSpPr>
            <a:spLocks noGrp="1"/>
          </p:cNvSpPr>
          <p:nvPr>
            <p:ph type="body" sz="quarter" idx="15"/>
          </p:nvPr>
        </p:nvSpPr>
        <p:spPr>
          <a:xfrm>
            <a:off x="396056" y="5592764"/>
            <a:ext cx="8280400" cy="1000284"/>
          </a:xfrm>
          <a:prstGeom prst="rect">
            <a:avLst/>
          </a:prstGeo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6485" y="3016076"/>
            <a:ext cx="8372227" cy="532631"/>
          </a:xfr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5" y="3491557"/>
            <a:ext cx="8353177" cy="1273696"/>
          </a:xfrm>
          <a:prstGeom prst="rect">
            <a:avLst/>
          </a:prstGeo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persky alternative_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green_gradient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8"/>
          <p:cNvSpPr/>
          <p:nvPr userDrawn="1"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0 w 914400"/>
              <a:gd name="connsiteY2" fmla="*/ 914400 h 914400"/>
              <a:gd name="connsiteX3" fmla="*/ 0 w 914400"/>
              <a:gd name="connsiteY3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91440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0" fmla="*/ 0 w 914400"/>
              <a:gd name="connsiteY0" fmla="*/ 914400 h 914400"/>
              <a:gd name="connsiteX1" fmla="*/ 0 w 914400"/>
              <a:gd name="connsiteY1" fmla="*/ 339300 h 914400"/>
              <a:gd name="connsiteX2" fmla="*/ 914400 w 914400"/>
              <a:gd name="connsiteY2" fmla="*/ 0 h 914400"/>
              <a:gd name="connsiteX3" fmla="*/ 914400 w 914400"/>
              <a:gd name="connsiteY3" fmla="*/ 562950 h 914400"/>
              <a:gd name="connsiteX4" fmla="*/ 0 w 914400"/>
              <a:gd name="connsiteY4" fmla="*/ 914400 h 914400"/>
              <a:gd name="connsiteX0" fmla="*/ 0 w 914400"/>
              <a:gd name="connsiteY0" fmla="*/ 914400 h 1074150"/>
              <a:gd name="connsiteX1" fmla="*/ 0 w 914400"/>
              <a:gd name="connsiteY1" fmla="*/ 339300 h 1074150"/>
              <a:gd name="connsiteX2" fmla="*/ 914400 w 914400"/>
              <a:gd name="connsiteY2" fmla="*/ 0 h 1074150"/>
              <a:gd name="connsiteX3" fmla="*/ 914400 w 914400"/>
              <a:gd name="connsiteY3" fmla="*/ 1074150 h 1074150"/>
              <a:gd name="connsiteX4" fmla="*/ 0 w 914400"/>
              <a:gd name="connsiteY4" fmla="*/ 914400 h 1074150"/>
              <a:gd name="connsiteX0" fmla="*/ 0 w 914400"/>
              <a:gd name="connsiteY0" fmla="*/ 1425600 h 1425600"/>
              <a:gd name="connsiteX1" fmla="*/ 0 w 914400"/>
              <a:gd name="connsiteY1" fmla="*/ 339300 h 1425600"/>
              <a:gd name="connsiteX2" fmla="*/ 914400 w 914400"/>
              <a:gd name="connsiteY2" fmla="*/ 0 h 1425600"/>
              <a:gd name="connsiteX3" fmla="*/ 914400 w 914400"/>
              <a:gd name="connsiteY3" fmla="*/ 1074150 h 1425600"/>
              <a:gd name="connsiteX4" fmla="*/ 0 w 914400"/>
              <a:gd name="connsiteY4" fmla="*/ 1425600 h 1425600"/>
              <a:gd name="connsiteX0" fmla="*/ 0 w 914400"/>
              <a:gd name="connsiteY0" fmla="*/ 1425600 h 2703600"/>
              <a:gd name="connsiteX1" fmla="*/ 0 w 914400"/>
              <a:gd name="connsiteY1" fmla="*/ 339300 h 2703600"/>
              <a:gd name="connsiteX2" fmla="*/ 914400 w 914400"/>
              <a:gd name="connsiteY2" fmla="*/ 0 h 2703600"/>
              <a:gd name="connsiteX3" fmla="*/ 914400 w 914400"/>
              <a:gd name="connsiteY3" fmla="*/ 2703600 h 2703600"/>
              <a:gd name="connsiteX4" fmla="*/ 0 w 914400"/>
              <a:gd name="connsiteY4" fmla="*/ 1425600 h 2703600"/>
              <a:gd name="connsiteX0" fmla="*/ 0 w 914400"/>
              <a:gd name="connsiteY0" fmla="*/ 3042900 h 3042900"/>
              <a:gd name="connsiteX1" fmla="*/ 0 w 914400"/>
              <a:gd name="connsiteY1" fmla="*/ 339300 h 3042900"/>
              <a:gd name="connsiteX2" fmla="*/ 914400 w 914400"/>
              <a:gd name="connsiteY2" fmla="*/ 0 h 3042900"/>
              <a:gd name="connsiteX3" fmla="*/ 914400 w 914400"/>
              <a:gd name="connsiteY3" fmla="*/ 2703600 h 3042900"/>
              <a:gd name="connsiteX4" fmla="*/ 0 w 914400"/>
              <a:gd name="connsiteY4" fmla="*/ 3042900 h 30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3042900">
                <a:moveTo>
                  <a:pt x="0" y="3042900"/>
                </a:moveTo>
                <a:lnTo>
                  <a:pt x="0" y="339300"/>
                </a:lnTo>
                <a:lnTo>
                  <a:pt x="914400" y="0"/>
                </a:lnTo>
                <a:lnTo>
                  <a:pt x="914400" y="2703600"/>
                </a:lnTo>
                <a:lnTo>
                  <a:pt x="0" y="304290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6" name="Picture 10" descr="Kaspersky_RGB_NEG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0625" y="6348413"/>
            <a:ext cx="1562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3" y="1818953"/>
            <a:ext cx="8209160" cy="532631"/>
          </a:xfr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200" b="1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0185" y="2440913"/>
            <a:ext cx="8209161" cy="1273696"/>
          </a:xfrm>
          <a:prstGeom prst="rect">
            <a:avLst/>
          </a:prstGeo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1800" b="1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persky alternative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/>
          <p:nvPr userDrawn="1"/>
        </p:nvSpPr>
        <p:spPr>
          <a:xfrm>
            <a:off x="0" y="0"/>
            <a:ext cx="9144000" cy="9810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17"/>
          <p:cNvCxnSpPr/>
          <p:nvPr userDrawn="1"/>
        </p:nvCxnSpPr>
        <p:spPr>
          <a:xfrm>
            <a:off x="0" y="6340475"/>
            <a:ext cx="9144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9" descr="Kaspersky_RGB_POS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9038" y="6342063"/>
            <a:ext cx="1604962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7" y="274638"/>
            <a:ext cx="8353425" cy="346050"/>
          </a:xfrm>
          <a:effectLst/>
        </p:spPr>
        <p:txBody>
          <a:bodyPr anchor="t">
            <a:normAutofit/>
          </a:bodyPr>
          <a:lstStyle>
            <a:lvl1pPr algn="l"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Titelmasterformat durch Klicken bearbeiten</a:t>
            </a:r>
            <a:endParaRPr lang="ru-RU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395287" y="620713"/>
            <a:ext cx="8353425" cy="288007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600" b="1">
                <a:solidFill>
                  <a:srgbClr val="404040"/>
                </a:solidFill>
              </a:defRPr>
            </a:lvl1pPr>
            <a:lvl2pPr marL="0" indent="0">
              <a:buNone/>
              <a:defRPr sz="1600"/>
            </a:lvl2pPr>
            <a:lvl3pPr marL="0" indent="0">
              <a:buNone/>
              <a:defRPr sz="1600"/>
            </a:lvl3pPr>
            <a:lvl4pPr marL="0" indent="0">
              <a:buNone/>
              <a:defRPr sz="1600"/>
            </a:lvl4pPr>
            <a:lvl5pPr marL="0" indent="0">
              <a:buNone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marL="0" algn="l" defTabSz="914400" rtl="0" eaLnBrk="1" latinLnBrk="0" hangingPunct="1">
              <a:defRPr kumimoji="0" lang="en-GB" sz="9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262626"/>
                </a:solidFill>
              </a:rPr>
              <a:t>|  </a:t>
            </a:r>
            <a:fld id="{8875E7CB-A1B5-4956-B2E7-E40B99A71995}" type="datetime4">
              <a:rPr>
                <a:solidFill>
                  <a:srgbClr val="262626"/>
                </a:solidFill>
              </a:rPr>
              <a:pPr>
                <a:defRPr/>
              </a:pPr>
              <a:t>24 September 2010</a:t>
            </a:fld>
            <a:endParaRPr lang="en-US" dirty="0">
              <a:solidFill>
                <a:srgbClr val="262626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933450" y="6426200"/>
            <a:ext cx="2724150" cy="365125"/>
          </a:xfrm>
        </p:spPr>
        <p:txBody>
          <a:bodyPr/>
          <a:lstStyle>
            <a:lvl1pPr marL="0" algn="ctr" defTabSz="914400" rtl="0" eaLnBrk="1" latinLnBrk="0" hangingPunct="1">
              <a:def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262626"/>
                </a:solidFill>
              </a:rPr>
              <a:t>Kaspersky Lab PowerPoint Template</a:t>
            </a:r>
            <a:endParaRPr dirty="0">
              <a:solidFill>
                <a:srgbClr val="262626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395288" y="6426200"/>
            <a:ext cx="647700" cy="365125"/>
          </a:xfrm>
        </p:spPr>
        <p:txBody>
          <a:bodyPr/>
          <a:lstStyle>
            <a:lvl1pPr algn="l">
              <a:def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262626"/>
                </a:solidFill>
              </a:rPr>
              <a:t>PAGE </a:t>
            </a:r>
            <a:fld id="{8562D025-D3B5-4998-98BB-C7EDE7ABB10B}" type="slidenum">
              <a:rPr>
                <a:solidFill>
                  <a:srgbClr val="262626"/>
                </a:solidFill>
              </a:rPr>
              <a:pPr>
                <a:defRPr/>
              </a:pPr>
              <a:t>‹N›</a:t>
            </a:fld>
            <a:r>
              <a:rPr>
                <a:solidFill>
                  <a:srgbClr val="262626"/>
                </a:solidFill>
              </a:rPr>
              <a:t>  |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persky main_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G-plai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Freeform 7"/>
          <p:cNvSpPr/>
          <p:nvPr userDrawn="1"/>
        </p:nvSpPr>
        <p:spPr>
          <a:xfrm>
            <a:off x="0" y="0"/>
            <a:ext cx="9144000" cy="321297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0 w 914400"/>
              <a:gd name="connsiteY2" fmla="*/ 914400 h 914400"/>
              <a:gd name="connsiteX3" fmla="*/ 0 w 914400"/>
              <a:gd name="connsiteY3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91440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0" fmla="*/ 0 w 914400"/>
              <a:gd name="connsiteY0" fmla="*/ 914400 h 914400"/>
              <a:gd name="connsiteX1" fmla="*/ 0 w 914400"/>
              <a:gd name="connsiteY1" fmla="*/ 339300 h 914400"/>
              <a:gd name="connsiteX2" fmla="*/ 914400 w 914400"/>
              <a:gd name="connsiteY2" fmla="*/ 0 h 914400"/>
              <a:gd name="connsiteX3" fmla="*/ 914400 w 914400"/>
              <a:gd name="connsiteY3" fmla="*/ 562950 h 914400"/>
              <a:gd name="connsiteX4" fmla="*/ 0 w 914400"/>
              <a:gd name="connsiteY4" fmla="*/ 914400 h 914400"/>
              <a:gd name="connsiteX0" fmla="*/ 0 w 914400"/>
              <a:gd name="connsiteY0" fmla="*/ 914400 h 1074150"/>
              <a:gd name="connsiteX1" fmla="*/ 0 w 914400"/>
              <a:gd name="connsiteY1" fmla="*/ 339300 h 1074150"/>
              <a:gd name="connsiteX2" fmla="*/ 914400 w 914400"/>
              <a:gd name="connsiteY2" fmla="*/ 0 h 1074150"/>
              <a:gd name="connsiteX3" fmla="*/ 914400 w 914400"/>
              <a:gd name="connsiteY3" fmla="*/ 1074150 h 1074150"/>
              <a:gd name="connsiteX4" fmla="*/ 0 w 914400"/>
              <a:gd name="connsiteY4" fmla="*/ 914400 h 1074150"/>
              <a:gd name="connsiteX0" fmla="*/ 0 w 914400"/>
              <a:gd name="connsiteY0" fmla="*/ 1425600 h 1425600"/>
              <a:gd name="connsiteX1" fmla="*/ 0 w 914400"/>
              <a:gd name="connsiteY1" fmla="*/ 339300 h 1425600"/>
              <a:gd name="connsiteX2" fmla="*/ 914400 w 914400"/>
              <a:gd name="connsiteY2" fmla="*/ 0 h 1425600"/>
              <a:gd name="connsiteX3" fmla="*/ 914400 w 914400"/>
              <a:gd name="connsiteY3" fmla="*/ 1074150 h 1425600"/>
              <a:gd name="connsiteX4" fmla="*/ 0 w 914400"/>
              <a:gd name="connsiteY4" fmla="*/ 1425600 h 14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1425600">
                <a:moveTo>
                  <a:pt x="0" y="1425600"/>
                </a:moveTo>
                <a:lnTo>
                  <a:pt x="0" y="339300"/>
                </a:lnTo>
                <a:lnTo>
                  <a:pt x="914400" y="0"/>
                </a:lnTo>
                <a:lnTo>
                  <a:pt x="914400" y="1074150"/>
                </a:lnTo>
                <a:lnTo>
                  <a:pt x="0" y="1425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3" y="1124744"/>
            <a:ext cx="8209160" cy="532631"/>
          </a:xfr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 anchor="t" anchorCtr="0">
            <a:normAutofit/>
          </a:bodyPr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812925"/>
            <a:ext cx="8209161" cy="1377603"/>
          </a:xfrm>
          <a:prstGeom prst="rect">
            <a:avLst/>
          </a:prstGeo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normAutofit/>
          </a:bodyPr>
          <a:lstStyle>
            <a:lvl1pPr marL="0" indent="0" algn="l">
              <a:buNone/>
              <a:defRPr sz="1800" b="1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ru-RU" dirty="0"/>
          </a:p>
        </p:txBody>
      </p:sp>
      <p:pic>
        <p:nvPicPr>
          <p:cNvPr id="13" name="Picture 12" descr="Kaspersky_RGB_NE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593536" y="6348579"/>
            <a:ext cx="1561894" cy="501592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persky alternative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4"/>
          <p:cNvSpPr/>
          <p:nvPr userDrawn="1"/>
        </p:nvSpPr>
        <p:spPr>
          <a:xfrm>
            <a:off x="0" y="0"/>
            <a:ext cx="9144000" cy="9810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17"/>
          <p:cNvCxnSpPr/>
          <p:nvPr userDrawn="1"/>
        </p:nvCxnSpPr>
        <p:spPr>
          <a:xfrm>
            <a:off x="0" y="6340475"/>
            <a:ext cx="9144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9" descr="Kaspersky_RGB_POS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9038" y="6342063"/>
            <a:ext cx="1604962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7" y="274638"/>
            <a:ext cx="8353425" cy="346050"/>
          </a:xfrm>
          <a:effectLst/>
        </p:spPr>
        <p:txBody>
          <a:bodyPr anchor="t">
            <a:normAutofit/>
          </a:bodyPr>
          <a:lstStyle>
            <a:lvl1pPr algn="l"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Titelmasterformat durch Klicken bearbeiten</a:t>
            </a:r>
            <a:endParaRPr lang="ru-RU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395287" y="620713"/>
            <a:ext cx="8353425" cy="288007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600" b="1">
                <a:solidFill>
                  <a:srgbClr val="404040"/>
                </a:solidFill>
              </a:defRPr>
            </a:lvl1pPr>
            <a:lvl2pPr marL="0" indent="0">
              <a:buNone/>
              <a:defRPr sz="1600"/>
            </a:lvl2pPr>
            <a:lvl3pPr marL="0" indent="0">
              <a:buNone/>
              <a:defRPr sz="1600"/>
            </a:lvl3pPr>
            <a:lvl4pPr marL="0" indent="0">
              <a:buNone/>
              <a:defRPr sz="1600"/>
            </a:lvl4pPr>
            <a:lvl5pPr marL="0" indent="0">
              <a:buNone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395288" y="1125538"/>
            <a:ext cx="4105275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3438" y="1125538"/>
            <a:ext cx="4105275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marL="0" algn="l" defTabSz="914400" rtl="0" eaLnBrk="1" latinLnBrk="0" hangingPunct="1">
              <a:defRPr kumimoji="0" lang="en-GB" sz="9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262626"/>
                </a:solidFill>
              </a:rPr>
              <a:t>|  </a:t>
            </a:r>
            <a:fld id="{71EECD9A-6A2C-4B11-AA18-78A9CB63610D}" type="datetime4">
              <a:rPr>
                <a:solidFill>
                  <a:srgbClr val="262626"/>
                </a:solidFill>
              </a:rPr>
              <a:pPr>
                <a:defRPr/>
              </a:pPr>
              <a:t>24 September 2010</a:t>
            </a:fld>
            <a:endParaRPr lang="en-US" dirty="0">
              <a:solidFill>
                <a:srgbClr val="262626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933450" y="6426200"/>
            <a:ext cx="2724150" cy="365125"/>
          </a:xfrm>
        </p:spPr>
        <p:txBody>
          <a:bodyPr/>
          <a:lstStyle>
            <a:lvl1pPr marL="0" algn="ctr" defTabSz="914400" rtl="0" eaLnBrk="1" latinLnBrk="0" hangingPunct="1">
              <a:def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262626"/>
                </a:solidFill>
              </a:rPr>
              <a:t>Kaspersky Lab PowerPoint Template</a:t>
            </a:r>
            <a:endParaRPr dirty="0">
              <a:solidFill>
                <a:srgbClr val="262626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395288" y="6426200"/>
            <a:ext cx="647700" cy="365125"/>
          </a:xfrm>
        </p:spPr>
        <p:txBody>
          <a:bodyPr/>
          <a:lstStyle>
            <a:lvl1pPr algn="l">
              <a:def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262626"/>
                </a:solidFill>
              </a:rPr>
              <a:t>PAGE </a:t>
            </a:r>
            <a:fld id="{67A0357C-3FEE-42FE-9481-AAB7B329DBCF}" type="slidenum">
              <a:rPr>
                <a:solidFill>
                  <a:srgbClr val="262626"/>
                </a:solidFill>
              </a:rPr>
              <a:pPr>
                <a:defRPr/>
              </a:pPr>
              <a:t>‹N›</a:t>
            </a:fld>
            <a:r>
              <a:rPr>
                <a:solidFill>
                  <a:srgbClr val="262626"/>
                </a:solidFill>
              </a:rPr>
              <a:t>  |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persky alternative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/>
          <p:nvPr userDrawn="1"/>
        </p:nvSpPr>
        <p:spPr>
          <a:xfrm>
            <a:off x="0" y="0"/>
            <a:ext cx="9144000" cy="9810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Straight Connector 13"/>
          <p:cNvCxnSpPr/>
          <p:nvPr userDrawn="1"/>
        </p:nvCxnSpPr>
        <p:spPr>
          <a:xfrm>
            <a:off x="0" y="6340475"/>
            <a:ext cx="9144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14" descr="Kaspersky_RGB_POS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9038" y="6342063"/>
            <a:ext cx="1604962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01" y="274638"/>
            <a:ext cx="8355311" cy="850900"/>
          </a:xfrm>
          <a:effectLst/>
        </p:spPr>
        <p:txBody>
          <a:bodyPr anchor="t"/>
          <a:lstStyle>
            <a:lvl1pPr algn="l"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288" y="1125539"/>
            <a:ext cx="4102100" cy="503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25539"/>
            <a:ext cx="4103688" cy="503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395288" y="1628800"/>
            <a:ext cx="4105275" cy="4537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4"/>
          </p:nvPr>
        </p:nvSpPr>
        <p:spPr>
          <a:xfrm>
            <a:off x="4637679" y="1628800"/>
            <a:ext cx="4105275" cy="45370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marL="0" algn="l" defTabSz="914400" rtl="0" eaLnBrk="1" latinLnBrk="0" hangingPunct="1">
              <a:defRPr kumimoji="0" lang="en-GB" sz="9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262626"/>
                </a:solidFill>
              </a:rPr>
              <a:t>|  </a:t>
            </a:r>
            <a:fld id="{F1F4A3A0-D1D1-4B68-A9FC-A964FB4ADB8D}" type="datetime4">
              <a:rPr>
                <a:solidFill>
                  <a:srgbClr val="262626"/>
                </a:solidFill>
              </a:rPr>
              <a:pPr>
                <a:defRPr/>
              </a:pPr>
              <a:t>24 September 2010</a:t>
            </a:fld>
            <a:endParaRPr lang="en-US" dirty="0">
              <a:solidFill>
                <a:srgbClr val="262626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933450" y="6426200"/>
            <a:ext cx="2724150" cy="365125"/>
          </a:xfrm>
        </p:spPr>
        <p:txBody>
          <a:bodyPr/>
          <a:lstStyle>
            <a:lvl1pPr marL="0" algn="ctr" defTabSz="914400" rtl="0" eaLnBrk="1" latinLnBrk="0" hangingPunct="1">
              <a:def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262626"/>
                </a:solidFill>
              </a:rPr>
              <a:t>Kaspersky Lab PowerPoint Template</a:t>
            </a:r>
            <a:endParaRPr dirty="0">
              <a:solidFill>
                <a:srgbClr val="262626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395288" y="6426200"/>
            <a:ext cx="647700" cy="365125"/>
          </a:xfrm>
        </p:spPr>
        <p:txBody>
          <a:bodyPr/>
          <a:lstStyle>
            <a:lvl1pPr algn="l">
              <a:def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262626"/>
                </a:solidFill>
              </a:rPr>
              <a:t>PAGE </a:t>
            </a:r>
            <a:fld id="{41A5F475-B280-447D-B468-7286C859F547}" type="slidenum">
              <a:rPr>
                <a:solidFill>
                  <a:srgbClr val="262626"/>
                </a:solidFill>
              </a:rPr>
              <a:pPr>
                <a:defRPr/>
              </a:pPr>
              <a:t>‹N›</a:t>
            </a:fld>
            <a:r>
              <a:rPr>
                <a:solidFill>
                  <a:srgbClr val="262626"/>
                </a:solidFill>
              </a:rPr>
              <a:t>  |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spersky main_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BG-plai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7"/>
          <p:cNvSpPr/>
          <p:nvPr userDrawn="1"/>
        </p:nvSpPr>
        <p:spPr>
          <a:xfrm>
            <a:off x="0" y="0"/>
            <a:ext cx="9144000" cy="32131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0 w 914400"/>
              <a:gd name="connsiteY2" fmla="*/ 914400 h 914400"/>
              <a:gd name="connsiteX3" fmla="*/ 0 w 914400"/>
              <a:gd name="connsiteY3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91440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0" fmla="*/ 0 w 914400"/>
              <a:gd name="connsiteY0" fmla="*/ 914400 h 914400"/>
              <a:gd name="connsiteX1" fmla="*/ 0 w 914400"/>
              <a:gd name="connsiteY1" fmla="*/ 339300 h 914400"/>
              <a:gd name="connsiteX2" fmla="*/ 914400 w 914400"/>
              <a:gd name="connsiteY2" fmla="*/ 0 h 914400"/>
              <a:gd name="connsiteX3" fmla="*/ 914400 w 914400"/>
              <a:gd name="connsiteY3" fmla="*/ 562950 h 914400"/>
              <a:gd name="connsiteX4" fmla="*/ 0 w 914400"/>
              <a:gd name="connsiteY4" fmla="*/ 914400 h 914400"/>
              <a:gd name="connsiteX0" fmla="*/ 0 w 914400"/>
              <a:gd name="connsiteY0" fmla="*/ 914400 h 1074150"/>
              <a:gd name="connsiteX1" fmla="*/ 0 w 914400"/>
              <a:gd name="connsiteY1" fmla="*/ 339300 h 1074150"/>
              <a:gd name="connsiteX2" fmla="*/ 914400 w 914400"/>
              <a:gd name="connsiteY2" fmla="*/ 0 h 1074150"/>
              <a:gd name="connsiteX3" fmla="*/ 914400 w 914400"/>
              <a:gd name="connsiteY3" fmla="*/ 1074150 h 1074150"/>
              <a:gd name="connsiteX4" fmla="*/ 0 w 914400"/>
              <a:gd name="connsiteY4" fmla="*/ 914400 h 1074150"/>
              <a:gd name="connsiteX0" fmla="*/ 0 w 914400"/>
              <a:gd name="connsiteY0" fmla="*/ 1425600 h 1425600"/>
              <a:gd name="connsiteX1" fmla="*/ 0 w 914400"/>
              <a:gd name="connsiteY1" fmla="*/ 339300 h 1425600"/>
              <a:gd name="connsiteX2" fmla="*/ 914400 w 914400"/>
              <a:gd name="connsiteY2" fmla="*/ 0 h 1425600"/>
              <a:gd name="connsiteX3" fmla="*/ 914400 w 914400"/>
              <a:gd name="connsiteY3" fmla="*/ 1074150 h 1425600"/>
              <a:gd name="connsiteX4" fmla="*/ 0 w 914400"/>
              <a:gd name="connsiteY4" fmla="*/ 1425600 h 14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1425600">
                <a:moveTo>
                  <a:pt x="0" y="1425600"/>
                </a:moveTo>
                <a:lnTo>
                  <a:pt x="0" y="339300"/>
                </a:lnTo>
                <a:lnTo>
                  <a:pt x="914400" y="0"/>
                </a:lnTo>
                <a:lnTo>
                  <a:pt x="914400" y="1074150"/>
                </a:lnTo>
                <a:lnTo>
                  <a:pt x="0" y="1425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6" name="Picture 12" descr="Kaspersky_RGB_NEG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3013" y="6348413"/>
            <a:ext cx="1562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3" y="1124744"/>
            <a:ext cx="8209160" cy="532631"/>
          </a:xfr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812925"/>
            <a:ext cx="8209161" cy="1377603"/>
          </a:xfrm>
          <a:prstGeom prst="rect">
            <a:avLst/>
          </a:prstGeo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1800" b="1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persky main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326372"/>
            <a:ext cx="9144000" cy="531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287" y="274638"/>
            <a:ext cx="8353425" cy="346050"/>
          </a:xfrm>
          <a:effectLst/>
        </p:spPr>
        <p:txBody>
          <a:bodyPr lIns="0" tIns="0" rIns="0" bIns="0" anchor="t" anchorCtr="0">
            <a:normAutofit/>
          </a:bodyPr>
          <a:lstStyle>
            <a:lvl1pPr algn="l"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9" name="Picture 8" descr="Kaspersky_RGB_NE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40371" y="6348579"/>
            <a:ext cx="1561894" cy="501592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395287" y="620713"/>
            <a:ext cx="8353425" cy="28800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0" indent="0">
              <a:buNone/>
              <a:defRPr sz="1600" b="1">
                <a:solidFill>
                  <a:srgbClr val="404040"/>
                </a:solidFill>
              </a:defRPr>
            </a:lvl1pPr>
            <a:lvl2pPr marL="0" indent="0">
              <a:buNone/>
              <a:defRPr sz="1600"/>
            </a:lvl2pPr>
            <a:lvl3pPr marL="0" indent="0">
              <a:buNone/>
              <a:defRPr sz="1600"/>
            </a:lvl3pPr>
            <a:lvl4pPr marL="0" indent="0">
              <a:buNone/>
              <a:defRPr sz="1600"/>
            </a:lvl4pPr>
            <a:lvl5pPr marL="0" indent="0">
              <a:buNone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3654739" y="6426985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|  </a:t>
            </a:r>
            <a:fld id="{732DF0ED-24D9-4E7A-941B-800AC0C3B82F}" type="datetime4">
              <a:rPr lang="en-GB" smtClean="0"/>
              <a:pPr/>
              <a:t>13 March 2012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3254" y="6426985"/>
            <a:ext cx="2725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algn="ctr"/>
            <a:r>
              <a:rPr lang="en-US" smtClean="0"/>
              <a:t>Kaspersky Lab PowerPoint Template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5288" y="6426985"/>
            <a:ext cx="64832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PAGE </a:t>
            </a:r>
            <a:fld id="{D864BF6A-2904-4572-8908-FAC5332C3C2A}" type="slidenum">
              <a:rPr lang="en-US" smtClean="0"/>
              <a:pPr/>
              <a:t>‹N›</a:t>
            </a:fld>
            <a:r>
              <a:rPr lang="en-US" dirty="0" smtClean="0"/>
              <a:t>  |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persky main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326372"/>
            <a:ext cx="9144000" cy="531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Kaspersky_RGB_NE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40371" y="6348579"/>
            <a:ext cx="1561894" cy="501592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395288" y="1125538"/>
            <a:ext cx="4105275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3438" y="1125538"/>
            <a:ext cx="4105275" cy="50403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3654739" y="6426985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|  </a:t>
            </a:r>
            <a:fld id="{62CAE554-F7CE-4123-AF1C-F922F3FBA796}" type="datetime4">
              <a:rPr lang="en-GB" smtClean="0"/>
              <a:pPr/>
              <a:t>13 March 2012</a:t>
            </a:fld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3254" y="6426985"/>
            <a:ext cx="2725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algn="ctr"/>
            <a:r>
              <a:rPr lang="en-US" smtClean="0"/>
              <a:t>Kaspersky Lab PowerPoint Template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5288" y="6426985"/>
            <a:ext cx="64832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PAGE </a:t>
            </a:r>
            <a:fld id="{D864BF6A-2904-4572-8908-FAC5332C3C2A}" type="slidenum">
              <a:rPr lang="en-US" smtClean="0"/>
              <a:pPr/>
              <a:t>‹N›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395287" y="274638"/>
            <a:ext cx="8353425" cy="346050"/>
          </a:xfrm>
          <a:effectLst/>
        </p:spPr>
        <p:txBody>
          <a:bodyPr lIns="0" tIns="0" rIns="0" bIns="0" anchor="t" anchorCtr="0">
            <a:normAutofit/>
          </a:bodyPr>
          <a:lstStyle>
            <a:lvl1pPr algn="l"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395287" y="620713"/>
            <a:ext cx="8353425" cy="28800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0" indent="0">
              <a:buNone/>
              <a:defRPr sz="1600" b="1">
                <a:solidFill>
                  <a:srgbClr val="404040"/>
                </a:solidFill>
              </a:defRPr>
            </a:lvl1pPr>
            <a:lvl2pPr marL="0" indent="0">
              <a:buNone/>
              <a:defRPr sz="1600"/>
            </a:lvl2pPr>
            <a:lvl3pPr marL="0" indent="0">
              <a:buNone/>
              <a:defRPr sz="1600"/>
            </a:lvl3pPr>
            <a:lvl4pPr marL="0" indent="0">
              <a:buNone/>
              <a:defRPr sz="1600"/>
            </a:lvl4pPr>
            <a:lvl5pPr marL="0" indent="0">
              <a:buNone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persky main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01" y="274638"/>
            <a:ext cx="8355311" cy="850900"/>
          </a:xfrm>
          <a:effectLst/>
        </p:spPr>
        <p:txBody>
          <a:bodyPr anchor="t"/>
          <a:lstStyle>
            <a:lvl1pPr algn="l"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288" y="1125539"/>
            <a:ext cx="4102100" cy="5032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25539"/>
            <a:ext cx="4103688" cy="5032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395288" y="1628800"/>
            <a:ext cx="4105275" cy="4537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4"/>
          </p:nvPr>
        </p:nvSpPr>
        <p:spPr>
          <a:xfrm>
            <a:off x="4637679" y="1628800"/>
            <a:ext cx="4105275" cy="45370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26372"/>
            <a:ext cx="9144000" cy="531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Kaspersky_RGB_NE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40371" y="6348579"/>
            <a:ext cx="1561894" cy="501592"/>
          </a:xfrm>
          <a:prstGeom prst="rect">
            <a:avLst/>
          </a:prstGeom>
        </p:spPr>
      </p:pic>
      <p:sp>
        <p:nvSpPr>
          <p:cNvPr id="24" name="Date Placeholder 3"/>
          <p:cNvSpPr>
            <a:spLocks noGrp="1"/>
          </p:cNvSpPr>
          <p:nvPr>
            <p:ph type="dt" sz="half" idx="2"/>
          </p:nvPr>
        </p:nvSpPr>
        <p:spPr>
          <a:xfrm>
            <a:off x="3654739" y="6426985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|  </a:t>
            </a:r>
            <a:fld id="{6582497F-25E2-4202-9D3A-AE5A02016ECC}" type="datetime4">
              <a:rPr lang="en-GB" smtClean="0"/>
              <a:pPr/>
              <a:t>13 March 2012</a:t>
            </a:fld>
            <a:endParaRPr lang="en-US" dirty="0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933254" y="6426985"/>
            <a:ext cx="2725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algn="ctr"/>
            <a:r>
              <a:rPr lang="en-US" smtClean="0"/>
              <a:t>Kaspersky Lab PowerPoint Template</a:t>
            </a:r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5288" y="6426985"/>
            <a:ext cx="64832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PAGE </a:t>
            </a:r>
            <a:fld id="{D864BF6A-2904-4572-8908-FAC5332C3C2A}" type="slidenum">
              <a:rPr lang="en-US" smtClean="0"/>
              <a:pPr/>
              <a:t>‹N›</a:t>
            </a:fld>
            <a:r>
              <a:rPr lang="en-US" dirty="0" smtClean="0"/>
              <a:t>  |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>
            <a:lvl1pPr algn="l"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persky main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een_gradien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Freeform 14"/>
          <p:cNvSpPr/>
          <p:nvPr userDrawn="1"/>
        </p:nvSpPr>
        <p:spPr>
          <a:xfrm>
            <a:off x="1619670" y="6165305"/>
            <a:ext cx="7524330" cy="6926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0 w 914400"/>
              <a:gd name="connsiteY2" fmla="*/ 914400 h 914400"/>
              <a:gd name="connsiteX3" fmla="*/ 0 w 914400"/>
              <a:gd name="connsiteY3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91440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0" fmla="*/ 0 w 914400"/>
              <a:gd name="connsiteY0" fmla="*/ 914400 h 914400"/>
              <a:gd name="connsiteX1" fmla="*/ 0 w 914400"/>
              <a:gd name="connsiteY1" fmla="*/ 339300 h 914400"/>
              <a:gd name="connsiteX2" fmla="*/ 914400 w 914400"/>
              <a:gd name="connsiteY2" fmla="*/ 0 h 914400"/>
              <a:gd name="connsiteX3" fmla="*/ 914400 w 914400"/>
              <a:gd name="connsiteY3" fmla="*/ 562950 h 914400"/>
              <a:gd name="connsiteX4" fmla="*/ 0 w 914400"/>
              <a:gd name="connsiteY4" fmla="*/ 914400 h 914400"/>
              <a:gd name="connsiteX0" fmla="*/ 0 w 914400"/>
              <a:gd name="connsiteY0" fmla="*/ 914400 h 1074150"/>
              <a:gd name="connsiteX1" fmla="*/ 0 w 914400"/>
              <a:gd name="connsiteY1" fmla="*/ 339300 h 1074150"/>
              <a:gd name="connsiteX2" fmla="*/ 914400 w 914400"/>
              <a:gd name="connsiteY2" fmla="*/ 0 h 1074150"/>
              <a:gd name="connsiteX3" fmla="*/ 914400 w 914400"/>
              <a:gd name="connsiteY3" fmla="*/ 1074150 h 1074150"/>
              <a:gd name="connsiteX4" fmla="*/ 0 w 914400"/>
              <a:gd name="connsiteY4" fmla="*/ 914400 h 1074150"/>
              <a:gd name="connsiteX0" fmla="*/ 0 w 914400"/>
              <a:gd name="connsiteY0" fmla="*/ 1425600 h 1425600"/>
              <a:gd name="connsiteX1" fmla="*/ 0 w 914400"/>
              <a:gd name="connsiteY1" fmla="*/ 339300 h 1425600"/>
              <a:gd name="connsiteX2" fmla="*/ 914400 w 914400"/>
              <a:gd name="connsiteY2" fmla="*/ 0 h 1425600"/>
              <a:gd name="connsiteX3" fmla="*/ 914400 w 914400"/>
              <a:gd name="connsiteY3" fmla="*/ 1074150 h 1425600"/>
              <a:gd name="connsiteX4" fmla="*/ 0 w 914400"/>
              <a:gd name="connsiteY4" fmla="*/ 1425600 h 1425600"/>
              <a:gd name="connsiteX0" fmla="*/ 0 w 914400"/>
              <a:gd name="connsiteY0" fmla="*/ 1425600 h 1425600"/>
              <a:gd name="connsiteX1" fmla="*/ 0 w 914400"/>
              <a:gd name="connsiteY1" fmla="*/ 339300 h 1425600"/>
              <a:gd name="connsiteX2" fmla="*/ 914400 w 914400"/>
              <a:gd name="connsiteY2" fmla="*/ 0 h 1425600"/>
              <a:gd name="connsiteX3" fmla="*/ 914400 w 914400"/>
              <a:gd name="connsiteY3" fmla="*/ 1425600 h 1425600"/>
              <a:gd name="connsiteX4" fmla="*/ 0 w 914400"/>
              <a:gd name="connsiteY4" fmla="*/ 1425600 h 1425600"/>
              <a:gd name="connsiteX0" fmla="*/ 0 w 914400"/>
              <a:gd name="connsiteY0" fmla="*/ 1425600 h 1425600"/>
              <a:gd name="connsiteX1" fmla="*/ 914400 w 914400"/>
              <a:gd name="connsiteY1" fmla="*/ 0 h 1425600"/>
              <a:gd name="connsiteX2" fmla="*/ 914400 w 914400"/>
              <a:gd name="connsiteY2" fmla="*/ 1425600 h 1425600"/>
              <a:gd name="connsiteX3" fmla="*/ 0 w 914400"/>
              <a:gd name="connsiteY3" fmla="*/ 1425600 h 1425600"/>
              <a:gd name="connsiteX0" fmla="*/ 0 w 914400"/>
              <a:gd name="connsiteY0" fmla="*/ 179550 h 179550"/>
              <a:gd name="connsiteX1" fmla="*/ 914400 w 914400"/>
              <a:gd name="connsiteY1" fmla="*/ 0 h 179550"/>
              <a:gd name="connsiteX2" fmla="*/ 914400 w 914400"/>
              <a:gd name="connsiteY2" fmla="*/ 179550 h 179550"/>
              <a:gd name="connsiteX3" fmla="*/ 0 w 914400"/>
              <a:gd name="connsiteY3" fmla="*/ 179550 h 179550"/>
              <a:gd name="connsiteX0" fmla="*/ 0 w 914400"/>
              <a:gd name="connsiteY0" fmla="*/ 307349 h 307349"/>
              <a:gd name="connsiteX1" fmla="*/ 914400 w 914400"/>
              <a:gd name="connsiteY1" fmla="*/ 0 h 307349"/>
              <a:gd name="connsiteX2" fmla="*/ 914400 w 914400"/>
              <a:gd name="connsiteY2" fmla="*/ 307349 h 307349"/>
              <a:gd name="connsiteX3" fmla="*/ 0 w 914400"/>
              <a:gd name="connsiteY3" fmla="*/ 307349 h 307349"/>
              <a:gd name="connsiteX0" fmla="*/ 0 w 594015"/>
              <a:gd name="connsiteY0" fmla="*/ 307349 h 307349"/>
              <a:gd name="connsiteX1" fmla="*/ 594015 w 594015"/>
              <a:gd name="connsiteY1" fmla="*/ 0 h 307349"/>
              <a:gd name="connsiteX2" fmla="*/ 594015 w 594015"/>
              <a:gd name="connsiteY2" fmla="*/ 307349 h 307349"/>
              <a:gd name="connsiteX3" fmla="*/ 0 w 594015"/>
              <a:gd name="connsiteY3" fmla="*/ 307349 h 307349"/>
              <a:gd name="connsiteX0" fmla="*/ 0 w 752433"/>
              <a:gd name="connsiteY0" fmla="*/ 307349 h 307349"/>
              <a:gd name="connsiteX1" fmla="*/ 752433 w 752433"/>
              <a:gd name="connsiteY1" fmla="*/ 0 h 307349"/>
              <a:gd name="connsiteX2" fmla="*/ 752433 w 752433"/>
              <a:gd name="connsiteY2" fmla="*/ 307349 h 307349"/>
              <a:gd name="connsiteX3" fmla="*/ 0 w 752433"/>
              <a:gd name="connsiteY3" fmla="*/ 307349 h 30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33" h="307349">
                <a:moveTo>
                  <a:pt x="0" y="307349"/>
                </a:moveTo>
                <a:lnTo>
                  <a:pt x="752433" y="0"/>
                </a:lnTo>
                <a:lnTo>
                  <a:pt x="752433" y="307349"/>
                </a:lnTo>
                <a:lnTo>
                  <a:pt x="0" y="307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5"/>
          </p:nvPr>
        </p:nvSpPr>
        <p:spPr>
          <a:xfrm>
            <a:off x="396056" y="5595027"/>
            <a:ext cx="8280400" cy="432271"/>
          </a:xfrm>
          <a:prstGeom prst="rect">
            <a:avLst/>
          </a:prstGeo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6485" y="3031274"/>
            <a:ext cx="8372227" cy="532631"/>
          </a:xfr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 anchor="t" anchorCtr="0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5" y="3506755"/>
            <a:ext cx="8353177" cy="1273696"/>
          </a:xfrm>
          <a:prstGeom prst="rect">
            <a:avLst/>
          </a:prstGeo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ru-RU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395288" y="1628800"/>
            <a:ext cx="3528640" cy="769441"/>
          </a:xfrm>
          <a:prstGeom prst="rect">
            <a:avLst/>
          </a:prstGeom>
          <a:noFill/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Thank</a:t>
            </a:r>
            <a:r>
              <a:rPr lang="en-US" sz="4400" b="1" baseline="0" dirty="0" smtClean="0">
                <a:solidFill>
                  <a:schemeClr val="bg1"/>
                </a:solidFill>
              </a:rPr>
              <a:t> You</a:t>
            </a:r>
            <a:endParaRPr lang="en-US" sz="4400" b="1" dirty="0">
              <a:solidFill>
                <a:schemeClr val="bg1"/>
              </a:solidFill>
            </a:endParaRPr>
          </a:p>
        </p:txBody>
      </p:sp>
      <p:pic>
        <p:nvPicPr>
          <p:cNvPr id="16" name="Picture 15" descr="Kaspersky_RGB_POS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538485" y="6342399"/>
            <a:ext cx="1605516" cy="515601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Kaspersky alternative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1-men-A3.jpg"/>
          <p:cNvPicPr>
            <a:picLocks noChangeAspect="1"/>
          </p:cNvPicPr>
          <p:nvPr userDrawn="1"/>
        </p:nvPicPr>
        <p:blipFill>
          <a:blip r:embed="rId2" cstate="print"/>
          <a:srcRect t="33203" r="6279" b="1407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 descr="BG-plain.jpg"/>
          <p:cNvPicPr>
            <a:picLocks noChangeAspect="1"/>
          </p:cNvPicPr>
          <p:nvPr userDrawn="1"/>
        </p:nvPicPr>
        <p:blipFill>
          <a:blip r:embed="rId3" cstate="print"/>
          <a:srcRect b="86749"/>
          <a:stretch>
            <a:fillRect/>
          </a:stretch>
        </p:blipFill>
        <p:spPr>
          <a:xfrm>
            <a:off x="0" y="0"/>
            <a:ext cx="9144000" cy="908720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5"/>
          </p:nvPr>
        </p:nvSpPr>
        <p:spPr>
          <a:xfrm>
            <a:off x="396056" y="5877272"/>
            <a:ext cx="8280400" cy="715776"/>
          </a:xfrm>
          <a:prstGeom prst="rect">
            <a:avLst/>
          </a:prstGeo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effectLst/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  <a:effectLst/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6485" y="2636912"/>
            <a:ext cx="8372227" cy="532631"/>
          </a:xfr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 anchor="t" anchorCtr="0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Freeform 7"/>
          <p:cNvSpPr/>
          <p:nvPr userDrawn="1"/>
        </p:nvSpPr>
        <p:spPr>
          <a:xfrm>
            <a:off x="0" y="0"/>
            <a:ext cx="9144000" cy="206084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0 w 914400"/>
              <a:gd name="connsiteY2" fmla="*/ 914400 h 914400"/>
              <a:gd name="connsiteX3" fmla="*/ 0 w 914400"/>
              <a:gd name="connsiteY3" fmla="*/ 0 h 914400"/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0 w 914400"/>
              <a:gd name="connsiteY0" fmla="*/ 914400 h 914400"/>
              <a:gd name="connsiteX1" fmla="*/ 914400 w 914400"/>
              <a:gd name="connsiteY1" fmla="*/ 0 h 914400"/>
              <a:gd name="connsiteX2" fmla="*/ 914400 w 914400"/>
              <a:gd name="connsiteY2" fmla="*/ 562950 h 914400"/>
              <a:gd name="connsiteX3" fmla="*/ 0 w 914400"/>
              <a:gd name="connsiteY3" fmla="*/ 914400 h 914400"/>
              <a:gd name="connsiteX0" fmla="*/ 0 w 914400"/>
              <a:gd name="connsiteY0" fmla="*/ 914400 h 914400"/>
              <a:gd name="connsiteX1" fmla="*/ 0 w 914400"/>
              <a:gd name="connsiteY1" fmla="*/ 339300 h 914400"/>
              <a:gd name="connsiteX2" fmla="*/ 914400 w 914400"/>
              <a:gd name="connsiteY2" fmla="*/ 0 h 914400"/>
              <a:gd name="connsiteX3" fmla="*/ 914400 w 914400"/>
              <a:gd name="connsiteY3" fmla="*/ 562950 h 914400"/>
              <a:gd name="connsiteX4" fmla="*/ 0 w 914400"/>
              <a:gd name="connsiteY4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914400">
                <a:moveTo>
                  <a:pt x="0" y="914400"/>
                </a:moveTo>
                <a:lnTo>
                  <a:pt x="0" y="339300"/>
                </a:lnTo>
                <a:lnTo>
                  <a:pt x="914400" y="0"/>
                </a:lnTo>
                <a:lnTo>
                  <a:pt x="914400" y="562950"/>
                </a:lnTo>
                <a:lnTo>
                  <a:pt x="0" y="91440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Kaspersky-5degree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58246" y="522178"/>
            <a:ext cx="5083092" cy="137072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9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3401" y="274638"/>
            <a:ext cx="8355311" cy="346050"/>
          </a:xfrm>
          <a:prstGeom prst="rect">
            <a:avLst/>
          </a:prstGeom>
          <a:effectLst/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4739" y="6426985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| </a:t>
            </a:r>
            <a:fld id="{FC85967B-4FB4-47C5-AB4B-EC000379EB23}" type="datetime4">
              <a:rPr lang="en-GB" smtClean="0"/>
              <a:pPr/>
              <a:t>13 March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0858" y="6426985"/>
            <a:ext cx="273630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algn="ctr"/>
            <a:r>
              <a:rPr lang="en-US" dirty="0" err="1" smtClean="0"/>
              <a:t>Kaspersky</a:t>
            </a:r>
            <a:r>
              <a:rPr lang="en-US" dirty="0" smtClean="0"/>
              <a:t> Lab PowerPoint Template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5288" y="6426985"/>
            <a:ext cx="50430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PAGE </a:t>
            </a:r>
            <a:fld id="{D864BF6A-2904-4572-8908-FAC5332C3C2A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95287" y="1125538"/>
            <a:ext cx="8353425" cy="50403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marL="180975" marR="0" lvl="1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rgbClr val="006D55"/>
              </a:buClr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78" r:id="rId3"/>
    <p:sldLayoutId id="2147483652" r:id="rId4"/>
    <p:sldLayoutId id="2147483680" r:id="rId5"/>
    <p:sldLayoutId id="2147483654" r:id="rId6"/>
    <p:sldLayoutId id="2147483655" r:id="rId7"/>
    <p:sldLayoutId id="2147483665" r:id="rId8"/>
    <p:sldLayoutId id="2147483698" r:id="rId9"/>
  </p:sldLayoutIdLst>
  <p:transition spd="slow">
    <p:wipe/>
  </p:transition>
  <p:hf hdr="0"/>
  <p:txStyles>
    <p:titleStyle>
      <a:lvl1pPr algn="ctr" defTabSz="914400" rtl="0" eaLnBrk="1" latinLnBrk="0" hangingPunct="1">
        <a:spcBef>
          <a:spcPct val="0"/>
        </a:spcBef>
        <a:buNone/>
        <a:defRPr kumimoji="0" lang="ru-RU" sz="2200" b="1" i="0" u="none" strike="noStrike" kern="1200" cap="none" spc="0" normalizeH="0" baseline="0" noProof="0" dirty="0">
          <a:ln>
            <a:noFill/>
          </a:ln>
          <a:solidFill>
            <a:schemeClr val="accent1"/>
          </a:solidFill>
          <a:effectLst/>
          <a:uLnTx/>
          <a:uFillTx/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900"/>
        </a:spcAft>
        <a:buClr>
          <a:schemeClr val="tx2"/>
        </a:buClr>
        <a:buFont typeface="Arial" pitchFamily="34" charset="0"/>
        <a:buNone/>
        <a:defRPr kumimoji="0" lang="en-US" sz="1800" b="0" i="0" u="none" strike="noStrike" kern="1200" cap="none" spc="0" normalizeH="0" baseline="0" noProof="0" dirty="0" smtClean="0">
          <a:ln>
            <a:noFill/>
          </a:ln>
          <a:solidFill>
            <a:srgbClr val="404040"/>
          </a:solidFill>
          <a:effectLst/>
          <a:uLnTx/>
          <a:uFillTx/>
          <a:latin typeface="+mn-lt"/>
          <a:ea typeface="+mn-ea"/>
          <a:cs typeface="+mn-cs"/>
        </a:defRPr>
      </a:lvl1pPr>
      <a:lvl2pPr marL="180975" marR="0" indent="-180975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rgbClr val="006D55"/>
        </a:buClr>
        <a:buSzTx/>
        <a:buFontTx/>
        <a:buBlip>
          <a:blip r:embed="rId11"/>
        </a:buBlip>
        <a:tabLst/>
        <a:defRPr kumimoji="0" lang="en-US" sz="1800" b="0" i="0" u="none" strike="noStrike" kern="1200" cap="none" spc="0" normalizeH="0" baseline="0" noProof="0" dirty="0" smtClean="0">
          <a:ln>
            <a:noFill/>
          </a:ln>
          <a:solidFill>
            <a:srgbClr val="404040"/>
          </a:solidFill>
          <a:effectLst/>
          <a:uLnTx/>
          <a:uFillTx/>
          <a:latin typeface="+mn-lt"/>
          <a:ea typeface="+mn-ea"/>
          <a:cs typeface="+mn-cs"/>
        </a:defRPr>
      </a:lvl2pPr>
      <a:lvl3pPr marL="361950" indent="-180975" algn="l" defTabSz="914400" rtl="0" eaLnBrk="1" latinLnBrk="0" hangingPunct="1">
        <a:spcBef>
          <a:spcPts val="0"/>
        </a:spcBef>
        <a:spcAft>
          <a:spcPts val="300"/>
        </a:spcAft>
        <a:buClr>
          <a:srgbClr val="D52B1E"/>
        </a:buClr>
        <a:buFont typeface="Arial" pitchFamily="34" charset="0"/>
        <a:buChar char="•"/>
        <a:defRPr kumimoji="0" lang="en-US" sz="1600" b="0" i="0" u="none" strike="noStrike" kern="1200" cap="none" spc="0" normalizeH="0" baseline="0" noProof="0" dirty="0" smtClean="0">
          <a:ln>
            <a:noFill/>
          </a:ln>
          <a:solidFill>
            <a:srgbClr val="404040"/>
          </a:solidFill>
          <a:effectLst/>
          <a:uLnTx/>
          <a:uFillTx/>
          <a:latin typeface="+mn-lt"/>
          <a:ea typeface="+mn-ea"/>
          <a:cs typeface="+mn-cs"/>
        </a:defRPr>
      </a:lvl3pPr>
      <a:lvl4pPr marL="542925" indent="-180975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n-US" sz="1400" b="0" i="0" u="none" strike="noStrike" kern="1200" cap="none" spc="0" normalizeH="0" baseline="0" noProof="0" dirty="0" smtClean="0">
          <a:ln>
            <a:noFill/>
          </a:ln>
          <a:solidFill>
            <a:srgbClr val="404040"/>
          </a:solidFill>
          <a:effectLst/>
          <a:uLnTx/>
          <a:uFillTx/>
          <a:latin typeface="+mn-lt"/>
          <a:ea typeface="+mn-ea"/>
          <a:cs typeface="+mn-cs"/>
        </a:defRPr>
      </a:lvl4pPr>
      <a:lvl5pPr marL="712788" indent="-169863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ru-RU" sz="1400" b="0" i="0" u="none" strike="noStrike" kern="1200" cap="none" spc="0" normalizeH="0" baseline="0" noProof="0" dirty="0">
          <a:ln>
            <a:noFill/>
          </a:ln>
          <a:solidFill>
            <a:srgbClr val="404040"/>
          </a:solidFill>
          <a:effectLst/>
          <a:uLnTx/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3401" y="274638"/>
            <a:ext cx="8355311" cy="346050"/>
          </a:xfrm>
          <a:prstGeom prst="rect">
            <a:avLst/>
          </a:prstGeom>
          <a:effectLst/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4739" y="6426985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| </a:t>
            </a:r>
            <a:fld id="{5D4AE6EB-B516-4B0D-B676-2E4753C086CB}" type="datetime4">
              <a:rPr lang="en-GB" smtClean="0"/>
              <a:pPr/>
              <a:t>13 March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0858" y="6426985"/>
            <a:ext cx="273630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algn="ctr"/>
            <a:r>
              <a:rPr lang="en-US" smtClean="0"/>
              <a:t>Kaspersky Lab PowerPoint Template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5288" y="6426985"/>
            <a:ext cx="50430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PAGE </a:t>
            </a:r>
            <a:fld id="{D864BF6A-2904-4572-8908-FAC5332C3C2A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95287" y="1125538"/>
            <a:ext cx="8353425" cy="50403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marL="180975" marR="0" lvl="1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rgbClr val="006D55"/>
              </a:buClr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97" r:id="rId7"/>
  </p:sldLayoutIdLst>
  <p:transition spd="slow">
    <p:wipe/>
  </p:transition>
  <p:hf hdr="0"/>
  <p:txStyles>
    <p:titleStyle>
      <a:lvl1pPr algn="ctr" defTabSz="914400" rtl="0" eaLnBrk="1" latinLnBrk="0" hangingPunct="1">
        <a:spcBef>
          <a:spcPct val="0"/>
        </a:spcBef>
        <a:buNone/>
        <a:defRPr kumimoji="0" lang="ru-RU" sz="2200" b="1" i="0" u="none" strike="noStrike" kern="1200" cap="none" spc="0" normalizeH="0" baseline="0" noProof="0" dirty="0">
          <a:ln>
            <a:noFill/>
          </a:ln>
          <a:solidFill>
            <a:schemeClr val="accent1"/>
          </a:solidFill>
          <a:effectLst/>
          <a:uLnTx/>
          <a:uFillTx/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900"/>
        </a:spcAft>
        <a:buClr>
          <a:schemeClr val="tx2"/>
        </a:buClr>
        <a:buFont typeface="Arial" pitchFamily="34" charset="0"/>
        <a:buNone/>
        <a:defRPr kumimoji="0" lang="en-US" sz="1800" b="0" i="0" u="none" strike="noStrike" kern="1200" cap="none" spc="0" normalizeH="0" baseline="0" noProof="0" dirty="0" smtClean="0">
          <a:ln>
            <a:noFill/>
          </a:ln>
          <a:solidFill>
            <a:srgbClr val="404040"/>
          </a:solidFill>
          <a:effectLst/>
          <a:uLnTx/>
          <a:uFillTx/>
          <a:latin typeface="+mn-lt"/>
          <a:ea typeface="+mn-ea"/>
          <a:cs typeface="+mn-cs"/>
        </a:defRPr>
      </a:lvl1pPr>
      <a:lvl2pPr marL="180975" marR="0" indent="-180975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rgbClr val="006D55"/>
        </a:buClr>
        <a:buSzTx/>
        <a:buFontTx/>
        <a:buBlip>
          <a:blip r:embed="rId9"/>
        </a:buBlip>
        <a:tabLst/>
        <a:defRPr kumimoji="0" lang="en-US" sz="1800" b="0" i="0" u="none" strike="noStrike" kern="1200" cap="none" spc="0" normalizeH="0" baseline="0" noProof="0" dirty="0" smtClean="0">
          <a:ln>
            <a:noFill/>
          </a:ln>
          <a:solidFill>
            <a:srgbClr val="404040"/>
          </a:solidFill>
          <a:effectLst/>
          <a:uLnTx/>
          <a:uFillTx/>
          <a:latin typeface="+mn-lt"/>
          <a:ea typeface="+mn-ea"/>
          <a:cs typeface="+mn-cs"/>
        </a:defRPr>
      </a:lvl2pPr>
      <a:lvl3pPr marL="361950" indent="-180975" algn="l" defTabSz="914400" rtl="0" eaLnBrk="1" latinLnBrk="0" hangingPunct="1">
        <a:spcBef>
          <a:spcPts val="0"/>
        </a:spcBef>
        <a:spcAft>
          <a:spcPts val="300"/>
        </a:spcAft>
        <a:buClr>
          <a:srgbClr val="D52B1E"/>
        </a:buClr>
        <a:buFont typeface="Arial" pitchFamily="34" charset="0"/>
        <a:buChar char="•"/>
        <a:defRPr kumimoji="0" lang="en-US" sz="1600" b="0" i="0" u="none" strike="noStrike" kern="1200" cap="none" spc="0" normalizeH="0" baseline="0" noProof="0" dirty="0" smtClean="0">
          <a:ln>
            <a:noFill/>
          </a:ln>
          <a:solidFill>
            <a:srgbClr val="404040"/>
          </a:solidFill>
          <a:effectLst/>
          <a:uLnTx/>
          <a:uFillTx/>
          <a:latin typeface="+mn-lt"/>
          <a:ea typeface="+mn-ea"/>
          <a:cs typeface="+mn-cs"/>
        </a:defRPr>
      </a:lvl3pPr>
      <a:lvl4pPr marL="542925" indent="-180975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n-US" sz="1400" b="0" i="0" u="none" strike="noStrike" kern="1200" cap="none" spc="0" normalizeH="0" baseline="0" noProof="0" dirty="0" smtClean="0">
          <a:ln>
            <a:noFill/>
          </a:ln>
          <a:solidFill>
            <a:srgbClr val="404040"/>
          </a:solidFill>
          <a:effectLst/>
          <a:uLnTx/>
          <a:uFillTx/>
          <a:latin typeface="+mn-lt"/>
          <a:ea typeface="+mn-ea"/>
          <a:cs typeface="+mn-cs"/>
        </a:defRPr>
      </a:lvl4pPr>
      <a:lvl5pPr marL="712788" indent="-169863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ru-RU" sz="1400" b="0" i="0" u="none" strike="noStrike" kern="1200" cap="none" spc="0" normalizeH="0" baseline="0" noProof="0" dirty="0">
          <a:ln>
            <a:noFill/>
          </a:ln>
          <a:solidFill>
            <a:srgbClr val="404040"/>
          </a:solidFill>
          <a:effectLst/>
          <a:uLnTx/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Placeholder 1"/>
          <p:cNvSpPr>
            <a:spLocks noGrp="1"/>
          </p:cNvSpPr>
          <p:nvPr>
            <p:ph type="title"/>
          </p:nvPr>
        </p:nvSpPr>
        <p:spPr bwMode="auto">
          <a:xfrm>
            <a:off x="393700" y="274638"/>
            <a:ext cx="83550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4425" y="642620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lang="en-GB" sz="9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262626"/>
                </a:solidFill>
              </a:rPr>
              <a:t>| </a:t>
            </a:r>
            <a:fld id="{EAF03565-2E49-4C94-A265-7FAD757B0297}" type="datetime4">
              <a:rPr>
                <a:solidFill>
                  <a:srgbClr val="262626"/>
                </a:solidFill>
              </a:rPr>
              <a:pPr>
                <a:defRPr/>
              </a:pPr>
              <a:t>24 September 2010</a:t>
            </a:fld>
            <a:endParaRPr lang="en-US" dirty="0">
              <a:solidFill>
                <a:srgbClr val="2626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0750" y="6426200"/>
            <a:ext cx="27368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262626"/>
                </a:solidFill>
              </a:rPr>
              <a:t>Kaspersky Lab PowerPoint Template</a:t>
            </a:r>
            <a:endParaRPr dirty="0">
              <a:solidFill>
                <a:srgbClr val="2626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5288" y="6426200"/>
            <a:ext cx="5048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262626"/>
                </a:solidFill>
              </a:rPr>
              <a:t>PAGE </a:t>
            </a:r>
            <a:fld id="{80532B4A-1E09-4BAA-8E50-E0AFEC985DEF}" type="slidenum">
              <a:rPr>
                <a:solidFill>
                  <a:srgbClr val="262626"/>
                </a:solidFill>
              </a:rPr>
              <a:pPr>
                <a:defRPr/>
              </a:pPr>
              <a:t>‹N›</a:t>
            </a:fld>
            <a:endParaRPr>
              <a:solidFill>
                <a:srgbClr val="262626"/>
              </a:solidFill>
            </a:endParaRPr>
          </a:p>
        </p:txBody>
      </p:sp>
      <p:sp>
        <p:nvSpPr>
          <p:cNvPr id="10246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95288" y="1125538"/>
            <a:ext cx="835342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</p:sldLayoutIdLst>
  <p:transition spd="slow">
    <p:wipe/>
  </p:transition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ru-RU" sz="2200" b="1" kern="1200" dirty="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900"/>
        </a:spcAft>
        <a:buClr>
          <a:schemeClr val="tx2"/>
        </a:buClr>
        <a:buFont typeface="Arial" charset="0"/>
        <a:defRPr lang="en-US" kern="1200" dirty="0">
          <a:solidFill>
            <a:srgbClr val="404040"/>
          </a:solidFill>
          <a:latin typeface="+mn-lt"/>
          <a:ea typeface="+mn-ea"/>
          <a:cs typeface="+mn-cs"/>
        </a:defRPr>
      </a:lvl1pPr>
      <a:lvl2pPr marL="180975" indent="-180975" algn="l" rtl="0" eaLnBrk="0" fontAlgn="base" hangingPunct="0">
        <a:spcBef>
          <a:spcPct val="0"/>
        </a:spcBef>
        <a:spcAft>
          <a:spcPts val="900"/>
        </a:spcAft>
        <a:buClr>
          <a:srgbClr val="006D55"/>
        </a:buClr>
        <a:buBlip>
          <a:blip r:embed="rId8"/>
        </a:buBlip>
        <a:defRPr lang="en-US" kern="1200" dirty="0">
          <a:solidFill>
            <a:srgbClr val="404040"/>
          </a:solidFill>
          <a:latin typeface="+mn-lt"/>
          <a:ea typeface="+mn-ea"/>
          <a:cs typeface="+mn-cs"/>
        </a:defRPr>
      </a:lvl2pPr>
      <a:lvl3pPr marL="361950" indent="-180975" algn="l" rtl="0" eaLnBrk="0" fontAlgn="base" hangingPunct="0">
        <a:spcBef>
          <a:spcPct val="0"/>
        </a:spcBef>
        <a:spcAft>
          <a:spcPts val="300"/>
        </a:spcAft>
        <a:buClr>
          <a:srgbClr val="D52B1E"/>
        </a:buClr>
        <a:buFont typeface="Arial" charset="0"/>
        <a:buChar char="•"/>
        <a:defRPr lang="en-US" sz="1600" kern="1200" dirty="0">
          <a:solidFill>
            <a:srgbClr val="404040"/>
          </a:solidFill>
          <a:latin typeface="+mn-lt"/>
          <a:ea typeface="+mn-ea"/>
          <a:cs typeface="+mn-cs"/>
        </a:defRPr>
      </a:lvl3pPr>
      <a:lvl4pPr marL="542925" indent="-1809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en-US" sz="1400" kern="1200" dirty="0">
          <a:solidFill>
            <a:srgbClr val="404040"/>
          </a:solidFill>
          <a:latin typeface="+mn-lt"/>
          <a:ea typeface="+mn-ea"/>
          <a:cs typeface="+mn-cs"/>
        </a:defRPr>
      </a:lvl4pPr>
      <a:lvl5pPr marL="712788" indent="-1698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ru-RU" sz="1400" kern="1200" dirty="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upport.kaspersky.com/soho/" TargetMode="External"/><Relationship Id="rId2" Type="http://schemas.openxmlformats.org/officeDocument/2006/relationships/hyperlink" Target="http://support.kaspersky.com/desktop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kaspersky.com/it/downloads/productupdates/" TargetMode="External"/><Relationship Id="rId5" Type="http://schemas.openxmlformats.org/officeDocument/2006/relationships/hyperlink" Target="http://forum.kaspersky.com/" TargetMode="External"/><Relationship Id="rId4" Type="http://schemas.openxmlformats.org/officeDocument/2006/relationships/hyperlink" Target="http://support.kaspersky.com/corporate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vangate.it/b2b" TargetMode="External"/><Relationship Id="rId2" Type="http://schemas.openxmlformats.org/officeDocument/2006/relationships/hyperlink" Target="http://www.avangate.it/contattaci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" Type="http://schemas.openxmlformats.org/officeDocument/2006/relationships/image" Target="../media/image10.png"/><Relationship Id="rId21" Type="http://schemas.openxmlformats.org/officeDocument/2006/relationships/image" Target="../media/image27.png"/><Relationship Id="rId34" Type="http://schemas.openxmlformats.org/officeDocument/2006/relationships/hyperlink" Target="http://www.kaspersky.com/oem-partners" TargetMode="External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jpeg"/><Relationship Id="rId25" Type="http://schemas.openxmlformats.org/officeDocument/2006/relationships/image" Target="../media/image31.png"/><Relationship Id="rId33" Type="http://schemas.openxmlformats.org/officeDocument/2006/relationships/image" Target="../media/image39.gif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29" Type="http://schemas.openxmlformats.org/officeDocument/2006/relationships/image" Target="../media/image35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32" Type="http://schemas.openxmlformats.org/officeDocument/2006/relationships/image" Target="../media/image38.gif"/><Relationship Id="rId5" Type="http://schemas.openxmlformats.org/officeDocument/2006/relationships/hyperlink" Target="http://www.kaspersky.com/OEM_search?accept=1&amp;storyid=171902377&amp;target=7" TargetMode="External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28" Type="http://schemas.openxmlformats.org/officeDocument/2006/relationships/image" Target="../media/image34.gif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31" Type="http://schemas.openxmlformats.org/officeDocument/2006/relationships/image" Target="../media/image37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jpeg"/><Relationship Id="rId30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jpeg"/><Relationship Id="rId18" Type="http://schemas.openxmlformats.org/officeDocument/2006/relationships/image" Target="../media/image55.jpeg"/><Relationship Id="rId26" Type="http://schemas.openxmlformats.org/officeDocument/2006/relationships/image" Target="../media/image63.png"/><Relationship Id="rId3" Type="http://schemas.openxmlformats.org/officeDocument/2006/relationships/image" Target="../media/image40.png"/><Relationship Id="rId21" Type="http://schemas.openxmlformats.org/officeDocument/2006/relationships/image" Target="../media/image58.jpeg"/><Relationship Id="rId34" Type="http://schemas.openxmlformats.org/officeDocument/2006/relationships/image" Target="../media/image71.png"/><Relationship Id="rId7" Type="http://schemas.openxmlformats.org/officeDocument/2006/relationships/image" Target="../media/image44.png"/><Relationship Id="rId12" Type="http://schemas.openxmlformats.org/officeDocument/2006/relationships/image" Target="../media/image49.jpeg"/><Relationship Id="rId17" Type="http://schemas.openxmlformats.org/officeDocument/2006/relationships/image" Target="../media/image54.jpeg"/><Relationship Id="rId25" Type="http://schemas.openxmlformats.org/officeDocument/2006/relationships/image" Target="../media/image62.jpeg"/><Relationship Id="rId33" Type="http://schemas.openxmlformats.org/officeDocument/2006/relationships/image" Target="../media/image7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53.jpeg"/><Relationship Id="rId20" Type="http://schemas.openxmlformats.org/officeDocument/2006/relationships/image" Target="../media/image57.jpeg"/><Relationship Id="rId29" Type="http://schemas.openxmlformats.org/officeDocument/2006/relationships/image" Target="../media/image6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24" Type="http://schemas.openxmlformats.org/officeDocument/2006/relationships/image" Target="../media/image61.jpeg"/><Relationship Id="rId32" Type="http://schemas.openxmlformats.org/officeDocument/2006/relationships/image" Target="../media/image69.png"/><Relationship Id="rId5" Type="http://schemas.openxmlformats.org/officeDocument/2006/relationships/image" Target="../media/image42.png"/><Relationship Id="rId15" Type="http://schemas.openxmlformats.org/officeDocument/2006/relationships/image" Target="../media/image52.jpeg"/><Relationship Id="rId23" Type="http://schemas.openxmlformats.org/officeDocument/2006/relationships/image" Target="../media/image60.jpeg"/><Relationship Id="rId28" Type="http://schemas.openxmlformats.org/officeDocument/2006/relationships/image" Target="../media/image65.jpeg"/><Relationship Id="rId36" Type="http://schemas.openxmlformats.org/officeDocument/2006/relationships/image" Target="../media/image73.png"/><Relationship Id="rId10" Type="http://schemas.openxmlformats.org/officeDocument/2006/relationships/image" Target="../media/image47.png"/><Relationship Id="rId19" Type="http://schemas.openxmlformats.org/officeDocument/2006/relationships/image" Target="../media/image56.png"/><Relationship Id="rId31" Type="http://schemas.openxmlformats.org/officeDocument/2006/relationships/image" Target="../media/image68.jpeg"/><Relationship Id="rId4" Type="http://schemas.openxmlformats.org/officeDocument/2006/relationships/image" Target="../media/image41.png"/><Relationship Id="rId9" Type="http://schemas.openxmlformats.org/officeDocument/2006/relationships/image" Target="../media/image46.png"/><Relationship Id="rId14" Type="http://schemas.openxmlformats.org/officeDocument/2006/relationships/image" Target="../media/image51.png"/><Relationship Id="rId22" Type="http://schemas.openxmlformats.org/officeDocument/2006/relationships/image" Target="../media/image59.jpeg"/><Relationship Id="rId27" Type="http://schemas.openxmlformats.org/officeDocument/2006/relationships/image" Target="../media/image64.png"/><Relationship Id="rId30" Type="http://schemas.openxmlformats.org/officeDocument/2006/relationships/image" Target="../media/image67.jpeg"/><Relationship Id="rId35" Type="http://schemas.openxmlformats.org/officeDocument/2006/relationships/image" Target="../media/image7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gif"/><Relationship Id="rId13" Type="http://schemas.openxmlformats.org/officeDocument/2006/relationships/image" Target="../media/image84.gif"/><Relationship Id="rId18" Type="http://schemas.openxmlformats.org/officeDocument/2006/relationships/image" Target="../media/image89.gif"/><Relationship Id="rId3" Type="http://schemas.openxmlformats.org/officeDocument/2006/relationships/image" Target="../media/image74.jpeg"/><Relationship Id="rId21" Type="http://schemas.openxmlformats.org/officeDocument/2006/relationships/image" Target="../media/image92.jpeg"/><Relationship Id="rId7" Type="http://schemas.openxmlformats.org/officeDocument/2006/relationships/image" Target="../media/image78.jpeg"/><Relationship Id="rId12" Type="http://schemas.openxmlformats.org/officeDocument/2006/relationships/image" Target="../media/image83.gif"/><Relationship Id="rId17" Type="http://schemas.openxmlformats.org/officeDocument/2006/relationships/image" Target="../media/image88.jpe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87.jpeg"/><Relationship Id="rId20" Type="http://schemas.openxmlformats.org/officeDocument/2006/relationships/image" Target="../media/image9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7.jpeg"/><Relationship Id="rId11" Type="http://schemas.openxmlformats.org/officeDocument/2006/relationships/image" Target="../media/image82.gif"/><Relationship Id="rId24" Type="http://schemas.openxmlformats.org/officeDocument/2006/relationships/image" Target="../media/image95.jpeg"/><Relationship Id="rId5" Type="http://schemas.openxmlformats.org/officeDocument/2006/relationships/image" Target="../media/image76.gif"/><Relationship Id="rId15" Type="http://schemas.openxmlformats.org/officeDocument/2006/relationships/image" Target="../media/image86.gif"/><Relationship Id="rId23" Type="http://schemas.openxmlformats.org/officeDocument/2006/relationships/image" Target="../media/image94.jpeg"/><Relationship Id="rId10" Type="http://schemas.openxmlformats.org/officeDocument/2006/relationships/image" Target="../media/image81.jpeg"/><Relationship Id="rId19" Type="http://schemas.openxmlformats.org/officeDocument/2006/relationships/image" Target="../media/image90.jpeg"/><Relationship Id="rId4" Type="http://schemas.openxmlformats.org/officeDocument/2006/relationships/image" Target="../media/image75.jpeg"/><Relationship Id="rId9" Type="http://schemas.openxmlformats.org/officeDocument/2006/relationships/image" Target="../media/image80.gif"/><Relationship Id="rId14" Type="http://schemas.openxmlformats.org/officeDocument/2006/relationships/image" Target="../media/image85.jpeg"/><Relationship Id="rId22" Type="http://schemas.openxmlformats.org/officeDocument/2006/relationships/image" Target="../media/image9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323528" y="2564904"/>
            <a:ext cx="8372227" cy="532631"/>
          </a:xfrm>
        </p:spPr>
        <p:txBody>
          <a:bodyPr>
            <a:normAutofit fontScale="90000"/>
          </a:bodyPr>
          <a:lstStyle/>
          <a:p>
            <a:pPr lvl="0"/>
            <a:r>
              <a:rPr lang="en-US" sz="3600" dirty="0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  <a:t>Un </a:t>
            </a:r>
            <a:r>
              <a:rPr lang="en-US" sz="3600" dirty="0" err="1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  <a:t>approccio</a:t>
            </a:r>
            <a:r>
              <a:rPr lang="en-US" sz="3600" dirty="0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n-US" sz="3600" dirty="0" err="1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  <a:t>unico</a:t>
            </a:r>
            <a:r>
              <a:rPr lang="en-US" sz="3600" dirty="0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  <a:t/>
            </a:r>
            <a:br>
              <a:rPr lang="en-US" sz="3600" dirty="0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</a:br>
            <a:r>
              <a:rPr lang="en-US" sz="3600" dirty="0" err="1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  <a:t>alla</a:t>
            </a:r>
            <a:r>
              <a:rPr lang="en-US" sz="3600" dirty="0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n-US" sz="3600" dirty="0" err="1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  <a:t>sicurezza</a:t>
            </a:r>
            <a:r>
              <a:rPr lang="en-US" sz="3600" dirty="0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  <a:t> IT </a:t>
            </a:r>
            <a:r>
              <a:rPr lang="en-US" sz="3600" dirty="0" err="1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  <a:t>delle</a:t>
            </a:r>
            <a:r>
              <a:rPr lang="en-US" sz="3600" dirty="0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n-US" sz="3600" dirty="0" err="1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  <a:t>aziende</a:t>
            </a:r>
            <a:r>
              <a:rPr lang="en-US" dirty="0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  <a:t/>
            </a:r>
            <a:br>
              <a:rPr lang="en-US" dirty="0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</a:br>
            <a:r>
              <a:rPr lang="en-US" dirty="0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  <a:t/>
            </a:r>
            <a:br>
              <a:rPr lang="en-US" dirty="0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</a:br>
            <a:r>
              <a:rPr lang="en-US" dirty="0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  <a:t>  </a:t>
            </a:r>
            <a:br>
              <a:rPr lang="en-US" dirty="0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</a:br>
            <a:r>
              <a:rPr lang="en-US" dirty="0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  <a:t/>
            </a:r>
            <a:br>
              <a:rPr lang="en-US" dirty="0" smtClean="0">
                <a:solidFill>
                  <a:prstClr val="white"/>
                </a:solidFill>
                <a:latin typeface="Arial" charset="0"/>
                <a:ea typeface="ＭＳ Ｐゴシック" charset="-128"/>
                <a:cs typeface="Arial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288032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Licenze e </a:t>
            </a:r>
            <a:r>
              <a:rPr lang="it-IT" dirty="0" err="1" smtClean="0"/>
              <a:t>Features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539552" y="260648"/>
            <a:ext cx="8209160" cy="532631"/>
          </a:xfrm>
          <a:prstGeom prst="rect">
            <a:avLst/>
          </a:prstGeom>
          <a:effectLst/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A8E74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j-cs"/>
              </a:rPr>
              <a:t>Open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A8E74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j-cs"/>
              </a:rPr>
              <a:t>Space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A8E74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j-cs"/>
              </a:rPr>
              <a:t> Security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2A8E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2" name="Picture 4" descr="http://store.kaspersky.it/img/sche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348880"/>
            <a:ext cx="8036093" cy="22322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288032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Piattaforme Supportate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539552" y="260648"/>
            <a:ext cx="8209160" cy="532631"/>
          </a:xfrm>
          <a:prstGeom prst="rect">
            <a:avLst/>
          </a:prstGeom>
          <a:effectLst/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A8E74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j-cs"/>
              </a:rPr>
              <a:t>Open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A8E74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j-cs"/>
              </a:rPr>
              <a:t>Space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A8E74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j-cs"/>
              </a:rPr>
              <a:t> Security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2A8E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Tabella 8"/>
          <p:cNvGraphicFramePr>
            <a:graphicFrameLocks noGrp="1"/>
          </p:cNvGraphicFramePr>
          <p:nvPr/>
        </p:nvGraphicFramePr>
        <p:xfrm>
          <a:off x="467544" y="1988840"/>
          <a:ext cx="8208912" cy="31394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104456"/>
                <a:gridCol w="4104456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solidFill>
                            <a:schemeClr val="bg1"/>
                          </a:solidFill>
                        </a:rPr>
                        <a:t>Feature</a:t>
                      </a:r>
                      <a:endParaRPr lang="it-IT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D73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bg1"/>
                          </a:solidFill>
                        </a:rPr>
                        <a:t>Piattaforme</a:t>
                      </a:r>
                      <a:endParaRPr lang="it-IT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D736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Protezione PDA e </a:t>
                      </a:r>
                      <a:r>
                        <a:rPr lang="it-IT" dirty="0" err="1" smtClean="0">
                          <a:solidFill>
                            <a:schemeClr val="accent1"/>
                          </a:solidFill>
                        </a:rPr>
                        <a:t>SmartPhone</a:t>
                      </a:r>
                      <a:endParaRPr lang="it-IT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Windows Mobile, </a:t>
                      </a:r>
                      <a:r>
                        <a:rPr lang="it-IT" dirty="0" err="1" smtClean="0">
                          <a:solidFill>
                            <a:schemeClr val="accent1"/>
                          </a:solidFill>
                        </a:rPr>
                        <a:t>Android</a:t>
                      </a:r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, </a:t>
                      </a:r>
                      <a:r>
                        <a:rPr lang="it-IT" dirty="0" err="1" smtClean="0">
                          <a:solidFill>
                            <a:schemeClr val="accent1"/>
                          </a:solidFill>
                        </a:rPr>
                        <a:t>BlackBerry</a:t>
                      </a:r>
                      <a:endParaRPr lang="it-IT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Protezione </a:t>
                      </a:r>
                      <a:r>
                        <a:rPr lang="it-IT" dirty="0" err="1" smtClean="0">
                          <a:solidFill>
                            <a:schemeClr val="accent1"/>
                          </a:solidFill>
                        </a:rPr>
                        <a:t>Workstations</a:t>
                      </a:r>
                      <a:endParaRPr lang="it-IT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&gt;= Windows</a:t>
                      </a:r>
                      <a:r>
                        <a:rPr lang="it-IT" baseline="0" dirty="0" smtClean="0">
                          <a:solidFill>
                            <a:schemeClr val="accent1"/>
                          </a:solidFill>
                        </a:rPr>
                        <a:t> XP Sp2  32 o 64 bit</a:t>
                      </a:r>
                      <a:endParaRPr lang="it-IT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Protezione File/</a:t>
                      </a:r>
                      <a:r>
                        <a:rPr lang="it-IT" dirty="0" err="1" smtClean="0">
                          <a:solidFill>
                            <a:schemeClr val="accent1"/>
                          </a:solidFill>
                        </a:rPr>
                        <a:t>Application</a:t>
                      </a:r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 Server</a:t>
                      </a:r>
                      <a:endParaRPr lang="it-IT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&gt;= </a:t>
                      </a:r>
                      <a:r>
                        <a:rPr lang="it-IT" dirty="0" err="1" smtClean="0">
                          <a:solidFill>
                            <a:schemeClr val="accent1"/>
                          </a:solidFill>
                        </a:rPr>
                        <a:t>Win</a:t>
                      </a:r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 2003 SP2 32 o 64 bit</a:t>
                      </a:r>
                      <a:endParaRPr lang="it-IT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Protezione Mail</a:t>
                      </a:r>
                      <a:r>
                        <a:rPr lang="it-IT" baseline="0" dirty="0" smtClean="0">
                          <a:solidFill>
                            <a:schemeClr val="accent1"/>
                          </a:solidFill>
                        </a:rPr>
                        <a:t> Server</a:t>
                      </a:r>
                      <a:endParaRPr lang="it-IT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Exchange 2007 e 2010</a:t>
                      </a:r>
                      <a:endParaRPr lang="it-IT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Protezione</a:t>
                      </a:r>
                      <a:r>
                        <a:rPr lang="it-IT" baseline="0" dirty="0" smtClean="0">
                          <a:solidFill>
                            <a:schemeClr val="accent1"/>
                          </a:solidFill>
                        </a:rPr>
                        <a:t> Internet Gateway</a:t>
                      </a:r>
                      <a:endParaRPr lang="it-IT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ISA Server o </a:t>
                      </a:r>
                      <a:r>
                        <a:rPr lang="it-IT" dirty="0" err="1" smtClean="0">
                          <a:solidFill>
                            <a:schemeClr val="accent1"/>
                          </a:solidFill>
                        </a:rPr>
                        <a:t>Squid</a:t>
                      </a:r>
                      <a:endParaRPr lang="it-IT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/>
                      </a:r>
                      <a:br>
                        <a:rPr lang="it-IT" dirty="0" smtClean="0">
                          <a:solidFill>
                            <a:schemeClr val="accent1"/>
                          </a:solidFill>
                        </a:rPr>
                      </a:br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Security Center (</a:t>
                      </a:r>
                      <a:r>
                        <a:rPr lang="it-IT" dirty="0" err="1" smtClean="0">
                          <a:solidFill>
                            <a:schemeClr val="accent1"/>
                          </a:solidFill>
                        </a:rPr>
                        <a:t>Administration</a:t>
                      </a:r>
                      <a:r>
                        <a:rPr lang="it-IT" baseline="0" dirty="0" smtClean="0">
                          <a:solidFill>
                            <a:schemeClr val="accent1"/>
                          </a:solidFill>
                        </a:rPr>
                        <a:t> KIT</a:t>
                      </a:r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)</a:t>
                      </a:r>
                      <a:endParaRPr lang="it-IT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&gt;= Windows</a:t>
                      </a:r>
                      <a:r>
                        <a:rPr lang="it-IT" baseline="0" dirty="0" smtClean="0">
                          <a:solidFill>
                            <a:schemeClr val="accent1"/>
                          </a:solidFill>
                        </a:rPr>
                        <a:t> XP Sp2  32 o 64 bit</a:t>
                      </a:r>
                      <a:endParaRPr lang="it-IT" dirty="0" smtClean="0">
                        <a:solidFill>
                          <a:schemeClr val="accent1"/>
                        </a:solidFill>
                      </a:endParaRPr>
                    </a:p>
                    <a:p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oppure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&gt;= </a:t>
                      </a:r>
                      <a:r>
                        <a:rPr lang="it-IT" dirty="0" err="1" smtClean="0">
                          <a:solidFill>
                            <a:schemeClr val="accent1"/>
                          </a:solidFill>
                        </a:rPr>
                        <a:t>Win</a:t>
                      </a:r>
                      <a:r>
                        <a:rPr lang="it-IT" dirty="0" smtClean="0">
                          <a:solidFill>
                            <a:schemeClr val="accent1"/>
                          </a:solidFill>
                        </a:rPr>
                        <a:t> 2003 SP2 32 o 64 bit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288032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Versioni correnti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err="1" smtClean="0"/>
              <a:t>Kaspersky</a:t>
            </a:r>
            <a:r>
              <a:rPr lang="it-IT" dirty="0" smtClean="0"/>
              <a:t> Security Center 9</a:t>
            </a:r>
            <a:br>
              <a:rPr lang="it-IT" dirty="0" smtClean="0"/>
            </a:br>
            <a:r>
              <a:rPr lang="it-IT" b="0" dirty="0" smtClean="0"/>
              <a:t>(Ex </a:t>
            </a:r>
            <a:r>
              <a:rPr lang="it-IT" b="0" dirty="0" err="1" smtClean="0"/>
              <a:t>Administration</a:t>
            </a:r>
            <a:r>
              <a:rPr lang="it-IT" b="0" dirty="0" smtClean="0"/>
              <a:t> Kit 8)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err="1" smtClean="0"/>
              <a:t>Kaspersky</a:t>
            </a:r>
            <a:r>
              <a:rPr lang="it-IT" dirty="0" smtClean="0"/>
              <a:t> </a:t>
            </a:r>
            <a:r>
              <a:rPr lang="it-IT" dirty="0" err="1" smtClean="0"/>
              <a:t>Endpoint</a:t>
            </a:r>
            <a:r>
              <a:rPr lang="it-IT" dirty="0" smtClean="0"/>
              <a:t> </a:t>
            </a:r>
            <a:r>
              <a:rPr lang="it-IT" dirty="0" err="1" smtClean="0"/>
              <a:t>Protection</a:t>
            </a:r>
            <a:r>
              <a:rPr lang="it-IT" dirty="0" smtClean="0"/>
              <a:t> 8</a:t>
            </a:r>
            <a:br>
              <a:rPr lang="it-IT" dirty="0" smtClean="0"/>
            </a:br>
            <a:r>
              <a:rPr lang="it-IT" b="0" dirty="0" smtClean="0"/>
              <a:t>(Ex </a:t>
            </a:r>
            <a:r>
              <a:rPr lang="it-IT" b="0" dirty="0" err="1" smtClean="0"/>
              <a:t>Endpoint</a:t>
            </a:r>
            <a:r>
              <a:rPr lang="it-IT" b="0" dirty="0" smtClean="0"/>
              <a:t> </a:t>
            </a:r>
            <a:r>
              <a:rPr lang="it-IT" b="0" dirty="0" err="1" smtClean="0"/>
              <a:t>Protection</a:t>
            </a:r>
            <a:r>
              <a:rPr lang="it-IT" b="0" dirty="0" smtClean="0"/>
              <a:t> 6)</a:t>
            </a:r>
            <a:endParaRPr lang="it-IT" b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539552" y="260648"/>
            <a:ext cx="8209160" cy="532631"/>
          </a:xfrm>
          <a:prstGeom prst="rect">
            <a:avLst/>
          </a:prstGeom>
          <a:effectLst/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A8E74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j-cs"/>
              </a:rPr>
              <a:t>Open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A8E74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j-cs"/>
              </a:rPr>
              <a:t>Space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A8E74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j-cs"/>
              </a:rPr>
              <a:t> Security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2A8E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288032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Il controllo </a:t>
            </a:r>
            <a:r>
              <a:rPr lang="it-IT" dirty="0" err="1" smtClean="0"/>
              <a:t>Endpoint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539552" y="260648"/>
            <a:ext cx="8209160" cy="532631"/>
          </a:xfrm>
          <a:prstGeom prst="rect">
            <a:avLst/>
          </a:prstGeom>
          <a:effectLst/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A8E74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j-cs"/>
              </a:rPr>
              <a:t>Open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A8E74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j-cs"/>
              </a:rPr>
              <a:t>Space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A8E74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j-cs"/>
              </a:rPr>
              <a:t> Security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2A8E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331640" y="2276872"/>
          <a:ext cx="6336704" cy="228600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6336704"/>
              </a:tblGrid>
              <a:tr h="307944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bg1"/>
                          </a:solidFill>
                        </a:rPr>
                        <a:t>Controllo avvio applicazioni</a:t>
                      </a:r>
                      <a:endParaRPr lang="it-IT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649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 smtClean="0">
                          <a:solidFill>
                            <a:schemeClr val="bg1"/>
                          </a:solidFill>
                        </a:rPr>
                        <a:t>Controllo privilegi applicazioni</a:t>
                      </a:r>
                      <a:endParaRPr lang="it-IT" sz="2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649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 smtClean="0">
                          <a:solidFill>
                            <a:schemeClr val="bg1"/>
                          </a:solidFill>
                        </a:rPr>
                        <a:t>Monitor Vulnerabilità</a:t>
                      </a:r>
                      <a:endParaRPr lang="it-IT" sz="2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649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 smtClean="0">
                          <a:solidFill>
                            <a:schemeClr val="bg1"/>
                          </a:solidFill>
                        </a:rPr>
                        <a:t>Controllo dispositivi</a:t>
                      </a:r>
                      <a:endParaRPr lang="it-IT" sz="2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649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 smtClean="0">
                          <a:solidFill>
                            <a:schemeClr val="bg1"/>
                          </a:solidFill>
                        </a:rPr>
                        <a:t>Controllo Web</a:t>
                      </a:r>
                      <a:endParaRPr lang="it-IT" sz="2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Kaspersky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it-IT" dirty="0" smtClean="0"/>
              <a:t>Supporto del produttore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it-IT" dirty="0" smtClean="0"/>
              <a:t>Supporto prodotti Home</a:t>
            </a:r>
            <a:br>
              <a:rPr lang="it-IT" dirty="0" smtClean="0"/>
            </a:br>
            <a:r>
              <a:rPr lang="it-IT" dirty="0" smtClean="0">
                <a:hlinkClick r:id="rId2"/>
              </a:rPr>
              <a:t>http</a:t>
            </a:r>
            <a:r>
              <a:rPr lang="it-IT" dirty="0">
                <a:hlinkClick r:id="rId2"/>
              </a:rPr>
              <a:t>://</a:t>
            </a:r>
            <a:r>
              <a:rPr lang="it-IT" dirty="0" smtClean="0">
                <a:hlinkClick r:id="rId2"/>
              </a:rPr>
              <a:t>support.kaspersky.com/desktop</a:t>
            </a:r>
            <a:r>
              <a:rPr lang="it-IT" dirty="0" smtClean="0"/>
              <a:t> </a:t>
            </a:r>
          </a:p>
          <a:p>
            <a:endParaRPr lang="it-IT" dirty="0" smtClean="0"/>
          </a:p>
          <a:p>
            <a:r>
              <a:rPr lang="it-IT" dirty="0" smtClean="0"/>
              <a:t>Supporto prodotto </a:t>
            </a:r>
            <a:r>
              <a:rPr lang="it-IT" dirty="0" err="1" smtClean="0"/>
              <a:t>Small</a:t>
            </a:r>
            <a:r>
              <a:rPr lang="it-IT" dirty="0" smtClean="0"/>
              <a:t> Office Security</a:t>
            </a:r>
            <a:br>
              <a:rPr lang="it-IT" dirty="0" smtClean="0"/>
            </a:br>
            <a:r>
              <a:rPr lang="it-IT" dirty="0" smtClean="0">
                <a:hlinkClick r:id="rId3"/>
              </a:rPr>
              <a:t>http</a:t>
            </a:r>
            <a:r>
              <a:rPr lang="it-IT" dirty="0">
                <a:hlinkClick r:id="rId3"/>
              </a:rPr>
              <a:t>://support.kaspersky.com/soho</a:t>
            </a:r>
            <a:r>
              <a:rPr lang="it-IT" dirty="0" smtClean="0">
                <a:hlinkClick r:id="rId3"/>
              </a:rPr>
              <a:t>/</a:t>
            </a:r>
            <a:r>
              <a:rPr lang="it-IT" dirty="0" smtClean="0"/>
              <a:t> </a:t>
            </a:r>
          </a:p>
          <a:p>
            <a:endParaRPr lang="it-IT" dirty="0" smtClean="0"/>
          </a:p>
          <a:p>
            <a:r>
              <a:rPr lang="it-IT" dirty="0" smtClean="0"/>
              <a:t>Risorse supporto prodotti Business</a:t>
            </a:r>
            <a:br>
              <a:rPr lang="it-IT" dirty="0" smtClean="0"/>
            </a:br>
            <a:r>
              <a:rPr lang="it-IT" dirty="0" smtClean="0">
                <a:hlinkClick r:id="rId4"/>
              </a:rPr>
              <a:t>http</a:t>
            </a:r>
            <a:r>
              <a:rPr lang="it-IT" dirty="0">
                <a:hlinkClick r:id="rId4"/>
              </a:rPr>
              <a:t>://</a:t>
            </a:r>
            <a:r>
              <a:rPr lang="it-IT" dirty="0" smtClean="0">
                <a:hlinkClick r:id="rId4"/>
              </a:rPr>
              <a:t>support.kaspersky.com/corporate</a:t>
            </a:r>
            <a:r>
              <a:rPr lang="it-IT" dirty="0" smtClean="0"/>
              <a:t> </a:t>
            </a:r>
          </a:p>
          <a:p>
            <a:endParaRPr lang="it-IT" dirty="0" smtClean="0"/>
          </a:p>
          <a:p>
            <a:r>
              <a:rPr lang="it-IT" dirty="0" smtClean="0"/>
              <a:t>Forum</a:t>
            </a:r>
            <a:br>
              <a:rPr lang="it-IT" dirty="0" smtClean="0"/>
            </a:br>
            <a:r>
              <a:rPr lang="it-IT" dirty="0" smtClean="0">
                <a:hlinkClick r:id="rId5"/>
              </a:rPr>
              <a:t>http</a:t>
            </a:r>
            <a:r>
              <a:rPr lang="it-IT" dirty="0">
                <a:hlinkClick r:id="rId5"/>
              </a:rPr>
              <a:t>://</a:t>
            </a:r>
            <a:r>
              <a:rPr lang="it-IT" dirty="0" smtClean="0">
                <a:hlinkClick r:id="rId5"/>
              </a:rPr>
              <a:t>forum.kaspersky.com</a:t>
            </a:r>
            <a:r>
              <a:rPr lang="it-IT" dirty="0" smtClean="0"/>
              <a:t> </a:t>
            </a:r>
            <a:endParaRPr lang="it-IT" dirty="0"/>
          </a:p>
          <a:p>
            <a:endParaRPr lang="it-IT" dirty="0" smtClean="0"/>
          </a:p>
          <a:p>
            <a:r>
              <a:rPr lang="it-IT" dirty="0" smtClean="0"/>
              <a:t>Download prodotti</a:t>
            </a:r>
            <a:br>
              <a:rPr lang="it-IT" dirty="0" smtClean="0"/>
            </a:br>
            <a:r>
              <a:rPr lang="it-IT" dirty="0" smtClean="0">
                <a:hlinkClick r:id="rId6"/>
              </a:rPr>
              <a:t>http</a:t>
            </a:r>
            <a:r>
              <a:rPr lang="it-IT" dirty="0">
                <a:hlinkClick r:id="rId6"/>
              </a:rPr>
              <a:t>://www.kaspersky.com/</a:t>
            </a:r>
            <a:r>
              <a:rPr lang="it-IT" dirty="0" err="1">
                <a:hlinkClick r:id="rId6"/>
              </a:rPr>
              <a:t>it</a:t>
            </a:r>
            <a:r>
              <a:rPr lang="it-IT" dirty="0">
                <a:hlinkClick r:id="rId6"/>
              </a:rPr>
              <a:t>/</a:t>
            </a:r>
            <a:r>
              <a:rPr lang="it-IT" dirty="0" err="1">
                <a:hlinkClick r:id="rId6"/>
              </a:rPr>
              <a:t>downloads</a:t>
            </a:r>
            <a:r>
              <a:rPr lang="it-IT" dirty="0">
                <a:hlinkClick r:id="rId6"/>
              </a:rPr>
              <a:t>/</a:t>
            </a:r>
            <a:r>
              <a:rPr lang="it-IT" dirty="0" err="1">
                <a:hlinkClick r:id="rId6"/>
              </a:rPr>
              <a:t>productupdates</a:t>
            </a:r>
            <a:r>
              <a:rPr lang="it-IT" dirty="0">
                <a:hlinkClick r:id="rId6"/>
              </a:rPr>
              <a:t>/</a:t>
            </a:r>
            <a:endParaRPr lang="it-IT" dirty="0"/>
          </a:p>
          <a:p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|</a:t>
            </a:r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Kaspersky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it-IT" dirty="0" smtClean="0"/>
              <a:t>Contatti </a:t>
            </a:r>
            <a:r>
              <a:rPr lang="it-IT" dirty="0" err="1" smtClean="0"/>
              <a:t>Avangate</a:t>
            </a:r>
            <a:r>
              <a:rPr lang="it-IT" dirty="0" smtClean="0"/>
              <a:t> Italia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b="1" dirty="0" smtClean="0">
                <a:solidFill>
                  <a:schemeClr val="accent1"/>
                </a:solidFill>
              </a:rPr>
              <a:t>Supporto </a:t>
            </a:r>
            <a:r>
              <a:rPr lang="it-IT" b="1" dirty="0" smtClean="0">
                <a:solidFill>
                  <a:schemeClr val="accent1"/>
                </a:solidFill>
              </a:rPr>
              <a:t>commerciale, prevendita, preventivi, etc.</a:t>
            </a: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dirty="0" smtClean="0">
                <a:hlinkClick r:id="rId2"/>
              </a:rPr>
              <a:t>http://www.avangate.it/contattaci</a:t>
            </a:r>
            <a:r>
              <a:rPr lang="it-IT" dirty="0" smtClean="0"/>
              <a:t> </a:t>
            </a:r>
            <a:r>
              <a:rPr lang="it-IT" dirty="0" smtClean="0"/>
              <a:t> (chat o </a:t>
            </a:r>
            <a:r>
              <a:rPr lang="it-IT" dirty="0" err="1" smtClean="0"/>
              <a:t>form</a:t>
            </a:r>
            <a:r>
              <a:rPr lang="it-IT" dirty="0" smtClean="0"/>
              <a:t> richieste)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Numero </a:t>
            </a:r>
            <a:r>
              <a:rPr lang="it-IT" dirty="0" smtClean="0"/>
              <a:t>Rivenditori: 02 00614271</a:t>
            </a:r>
          </a:p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b="1" dirty="0" smtClean="0">
                <a:solidFill>
                  <a:schemeClr val="accent1"/>
                </a:solidFill>
              </a:rPr>
              <a:t>Supporto tecnico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>
                <a:hlinkClick r:id="rId2"/>
              </a:rPr>
              <a:t>http://www.avangate.it/contattaci</a:t>
            </a:r>
            <a:r>
              <a:rPr lang="it-IT" dirty="0"/>
              <a:t> </a:t>
            </a:r>
            <a:r>
              <a:rPr lang="it-IT" dirty="0" smtClean="0"/>
              <a:t> (chat o </a:t>
            </a:r>
            <a:r>
              <a:rPr lang="it-IT" dirty="0" err="1" smtClean="0"/>
              <a:t>form</a:t>
            </a:r>
            <a:r>
              <a:rPr lang="it-IT" dirty="0" smtClean="0"/>
              <a:t> richieste)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 smtClean="0"/>
          </a:p>
          <a:p>
            <a:r>
              <a:rPr lang="it-IT" b="1" dirty="0" smtClean="0">
                <a:solidFill>
                  <a:schemeClr val="accent1"/>
                </a:solidFill>
              </a:rPr>
              <a:t/>
            </a:r>
            <a:br>
              <a:rPr lang="it-IT" b="1" dirty="0" smtClean="0">
                <a:solidFill>
                  <a:schemeClr val="accent1"/>
                </a:solidFill>
              </a:rPr>
            </a:br>
            <a:r>
              <a:rPr lang="it-IT" b="1" dirty="0" smtClean="0">
                <a:solidFill>
                  <a:schemeClr val="accent1"/>
                </a:solidFill>
              </a:rPr>
              <a:t>Ordini</a:t>
            </a:r>
            <a:r>
              <a:rPr lang="it-IT" dirty="0"/>
              <a:t/>
            </a:r>
            <a:br>
              <a:rPr lang="it-IT" dirty="0"/>
            </a:br>
            <a:r>
              <a:rPr lang="it-IT" dirty="0">
                <a:hlinkClick r:id="rId3"/>
              </a:rPr>
              <a:t>http://</a:t>
            </a:r>
            <a:r>
              <a:rPr lang="it-IT" dirty="0" smtClean="0">
                <a:hlinkClick r:id="rId3"/>
              </a:rPr>
              <a:t>www.avangate.it/b2b</a:t>
            </a:r>
            <a:r>
              <a:rPr lang="it-IT" dirty="0" smtClean="0"/>
              <a:t> </a:t>
            </a:r>
          </a:p>
          <a:p>
            <a:r>
              <a:rPr lang="it-IT" dirty="0" smtClean="0"/>
              <a:t>Ordine </a:t>
            </a:r>
            <a:r>
              <a:rPr lang="it-IT" dirty="0" smtClean="0">
                <a:sym typeface="Wingdings" pitchFamily="2" charset="2"/>
              </a:rPr>
              <a:t> </a:t>
            </a:r>
            <a:r>
              <a:rPr lang="it-IT" dirty="0" smtClean="0">
                <a:sym typeface="Wingdings" pitchFamily="2" charset="2"/>
              </a:rPr>
              <a:t>&lt;</a:t>
            </a:r>
            <a:r>
              <a:rPr lang="it-IT" dirty="0" err="1" smtClean="0">
                <a:sym typeface="Wingdings" pitchFamily="2" charset="2"/>
              </a:rPr>
              <a:t>Kasper</a:t>
            </a:r>
            <a:r>
              <a:rPr lang="it-IT" dirty="0" smtClean="0">
                <a:sym typeface="Wingdings" pitchFamily="2" charset="2"/>
              </a:rPr>
              <a:t>.&gt;</a:t>
            </a:r>
            <a:endParaRPr lang="it-IT" dirty="0" smtClean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/>
          </p:cNvSpPr>
          <p:nvPr/>
        </p:nvSpPr>
        <p:spPr>
          <a:xfrm>
            <a:off x="395536" y="260648"/>
            <a:ext cx="8209160" cy="532631"/>
          </a:xfrm>
          <a:prstGeom prst="rect">
            <a:avLst/>
          </a:prstGeom>
          <a:effectLst/>
        </p:spPr>
        <p:txBody>
          <a:bodyPr vert="horz" lIns="0" tIns="0" rIns="0" bIns="0" rtlCol="0" anchor="t" anchorCtr="0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400" b="1" dirty="0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Info </a:t>
            </a:r>
            <a:r>
              <a:rPr lang="en-US" sz="2400" b="1" dirty="0" err="1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su</a:t>
            </a:r>
            <a:r>
              <a:rPr lang="en-US" sz="2400" b="1" dirty="0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 </a:t>
            </a:r>
            <a:r>
              <a:rPr lang="en-US" sz="2400" b="1" dirty="0" err="1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Kaspersky</a:t>
            </a:r>
            <a:r>
              <a:rPr lang="en-US" sz="2400" b="1" dirty="0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 Lab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2A8E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ottotitol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>
              <a:buFont typeface="Wingdings" pitchFamily="2" charset="2"/>
              <a:buChar char="Ø"/>
            </a:pPr>
            <a:endParaRPr lang="it-IT" dirty="0" smtClean="0"/>
          </a:p>
          <a:p>
            <a:endParaRPr lang="it-IT" dirty="0"/>
          </a:p>
        </p:txBody>
      </p:sp>
      <p:sp>
        <p:nvSpPr>
          <p:cNvPr id="27" name="Rettangolo 26"/>
          <p:cNvSpPr/>
          <p:nvPr/>
        </p:nvSpPr>
        <p:spPr>
          <a:xfrm>
            <a:off x="0" y="980728"/>
            <a:ext cx="572412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charset="0"/>
              <a:buChar char="•"/>
            </a:pPr>
            <a:r>
              <a:rPr lang="en-US" sz="2000" dirty="0" err="1" smtClean="0">
                <a:latin typeface="Arial" charset="0"/>
                <a:ea typeface="ＭＳ Ｐゴシック" charset="-128"/>
              </a:rPr>
              <a:t>Azienda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fondata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nel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1997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da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</a:pPr>
            <a:r>
              <a:rPr lang="en-US" sz="2000" dirty="0" smtClean="0">
                <a:latin typeface="Arial" charset="0"/>
                <a:ea typeface="ＭＳ Ｐゴシック" charset="-128"/>
              </a:rPr>
              <a:t>     Eugene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Kaspersky</a:t>
            </a:r>
            <a:endParaRPr lang="en-US" sz="2000" dirty="0" smtClean="0">
              <a:latin typeface="Arial" charset="0"/>
              <a:ea typeface="ＭＳ Ｐゴシック" charset="-12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</a:pPr>
            <a:endParaRPr lang="en-US" sz="2000" dirty="0" smtClean="0">
              <a:latin typeface="Arial" charset="0"/>
              <a:ea typeface="ＭＳ Ｐゴシック" charset="-12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charset="0"/>
              <a:buChar char="•"/>
            </a:pPr>
            <a:r>
              <a:rPr lang="en-US" sz="2000" dirty="0" err="1" smtClean="0">
                <a:latin typeface="Arial" charset="0"/>
                <a:ea typeface="ＭＳ Ｐゴシック" charset="-128"/>
              </a:rPr>
              <a:t>Quartier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generale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a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Mosca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,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</a:pPr>
            <a:endParaRPr lang="en-US" sz="2000" dirty="0" smtClean="0">
              <a:latin typeface="Arial" charset="0"/>
              <a:ea typeface="ＭＳ Ｐゴシック" charset="-12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charset="0"/>
              <a:buChar char="•"/>
            </a:pPr>
            <a:r>
              <a:rPr lang="en-US" sz="2000" dirty="0" smtClean="0">
                <a:latin typeface="Arial" charset="0"/>
                <a:ea typeface="ＭＳ Ｐゴシック" charset="-128"/>
              </a:rPr>
              <a:t>Cinque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Divisioni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Geografiche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: </a:t>
            </a:r>
            <a:endParaRPr lang="ru-RU" sz="2000" dirty="0" smtClean="0">
              <a:latin typeface="Arial" charset="0"/>
              <a:ea typeface="ＭＳ Ｐゴシック" charset="-128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000" dirty="0" err="1" smtClean="0">
                <a:latin typeface="Arial" charset="0"/>
                <a:ea typeface="ＭＳ Ｐゴシック" charset="-128"/>
              </a:rPr>
              <a:t>Europa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Occidentale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 </a:t>
            </a:r>
            <a:endParaRPr lang="ru-RU" sz="2000" dirty="0" smtClean="0">
              <a:latin typeface="Arial" charset="0"/>
              <a:ea typeface="ＭＳ Ｐゴシック" charset="-128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000" dirty="0" err="1" smtClean="0">
                <a:latin typeface="Arial" charset="0"/>
                <a:ea typeface="ＭＳ Ｐゴシック" charset="-128"/>
              </a:rPr>
              <a:t>Europa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Orientale,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Medio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Oriente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e Africa </a:t>
            </a:r>
            <a:endParaRPr lang="ru-RU" sz="2000" dirty="0" smtClean="0">
              <a:latin typeface="Arial" charset="0"/>
              <a:ea typeface="ＭＳ Ｐゴシック" charset="-128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000" dirty="0" smtClean="0">
                <a:latin typeface="Arial" charset="0"/>
                <a:ea typeface="ＭＳ Ｐゴシック" charset="-128"/>
              </a:rPr>
              <a:t>Nord e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Sud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America</a:t>
            </a:r>
            <a:endParaRPr lang="ru-RU" sz="2000" dirty="0" smtClean="0">
              <a:latin typeface="Arial" charset="0"/>
              <a:ea typeface="ＭＳ Ｐゴシック" charset="-128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000" dirty="0" err="1" smtClean="0">
                <a:latin typeface="Arial" charset="0"/>
                <a:ea typeface="ＭＳ Ｐゴシック" charset="-128"/>
              </a:rPr>
              <a:t>Sud-Est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asiatico</a:t>
            </a:r>
            <a:endParaRPr lang="ru-RU" sz="2000" dirty="0" smtClean="0">
              <a:latin typeface="Arial" charset="0"/>
              <a:ea typeface="ＭＳ Ｐゴシック" charset="-128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000" dirty="0" err="1" smtClean="0">
                <a:latin typeface="Arial" charset="0"/>
                <a:ea typeface="ＭＳ Ｐゴシック" charset="-128"/>
              </a:rPr>
              <a:t>Giappone</a:t>
            </a:r>
            <a:endParaRPr lang="ru-RU" sz="2000" dirty="0" smtClean="0">
              <a:latin typeface="Arial" charset="0"/>
              <a:ea typeface="ＭＳ Ｐゴシック" charset="-128"/>
            </a:endParaRPr>
          </a:p>
          <a:p>
            <a:endParaRPr lang="en-US" sz="2400" dirty="0"/>
          </a:p>
        </p:txBody>
      </p:sp>
      <p:pic>
        <p:nvPicPr>
          <p:cNvPr id="7" name="Immagine 6" descr="2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1000132"/>
            <a:ext cx="2920118" cy="428625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endParaRPr lang="en-US" dirty="0" smtClean="0">
              <a:latin typeface="Arial" charset="0"/>
              <a:ea typeface="ＭＳ Ｐゴシック" charset="-128"/>
            </a:endParaRPr>
          </a:p>
          <a:p>
            <a:pPr lvl="0"/>
            <a:endParaRPr lang="en-US" dirty="0">
              <a:latin typeface="Arial" charset="0"/>
              <a:ea typeface="ＭＳ Ｐゴシック" charset="-128"/>
            </a:endParaRPr>
          </a:p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79512" y="1484784"/>
            <a:ext cx="4680520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charset="0"/>
              <a:buChar char="•"/>
            </a:pPr>
            <a:r>
              <a:rPr lang="en-US" sz="2000" dirty="0" smtClean="0">
                <a:latin typeface="Arial" charset="0"/>
                <a:ea typeface="ＭＳ Ｐゴシック" charset="-128"/>
              </a:rPr>
              <a:t>La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più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grande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società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di software per la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sicurezza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informatica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a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capitale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interamente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privato</a:t>
            </a:r>
            <a:endParaRPr lang="en-US" sz="2000" dirty="0" smtClean="0">
              <a:latin typeface="Arial" charset="0"/>
              <a:ea typeface="ＭＳ Ｐゴシック" charset="-12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</a:pPr>
            <a:endParaRPr lang="en-US" dirty="0" smtClean="0">
              <a:latin typeface="Arial" charset="0"/>
              <a:ea typeface="ＭＳ Ｐゴシック" charset="-12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</a:pPr>
            <a:endParaRPr lang="en-US" dirty="0" smtClean="0">
              <a:latin typeface="Arial" charset="0"/>
              <a:ea typeface="ＭＳ Ｐゴシック" charset="-12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charset="0"/>
              <a:buChar char="•"/>
            </a:pPr>
            <a:r>
              <a:rPr lang="en-US" sz="2000" dirty="0" err="1" smtClean="0">
                <a:latin typeface="Arial" charset="0"/>
                <a:ea typeface="ＭＳ Ｐゴシック" charset="-128"/>
              </a:rPr>
              <a:t>Kaspersky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Lab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si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colloca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tra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i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vendor di software per la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sicurezza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informatica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con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il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maggior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tasso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di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crescita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YtoY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 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</a:pPr>
            <a:endParaRPr lang="en-US" sz="2000" dirty="0" smtClean="0">
              <a:latin typeface="Arial" charset="0"/>
              <a:ea typeface="ＭＳ Ｐゴシック" charset="-128"/>
            </a:endParaRPr>
          </a:p>
        </p:txBody>
      </p:sp>
      <p:sp>
        <p:nvSpPr>
          <p:cNvPr id="9" name="Titolo 1"/>
          <p:cNvSpPr txBox="1">
            <a:spLocks noGrp="1"/>
          </p:cNvSpPr>
          <p:nvPr>
            <p:ph type="title"/>
          </p:nvPr>
        </p:nvSpPr>
        <p:spPr>
          <a:xfrm>
            <a:off x="395536" y="260648"/>
            <a:ext cx="8353425" cy="346050"/>
          </a:xfrm>
          <a:prstGeom prst="rect">
            <a:avLst/>
          </a:prstGeom>
          <a:effectLst/>
        </p:spPr>
        <p:txBody>
          <a:bodyPr vert="horz" lIns="0" tIns="0" rIns="0" bIns="0" rtlCol="0" anchor="t" anchorCtr="0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400" b="1" dirty="0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Info </a:t>
            </a:r>
            <a:r>
              <a:rPr lang="en-US" sz="2400" b="1" dirty="0" err="1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su</a:t>
            </a:r>
            <a:r>
              <a:rPr lang="en-US" sz="2400" b="1" dirty="0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 </a:t>
            </a:r>
            <a:r>
              <a:rPr lang="en-US" sz="2400" b="1" dirty="0" err="1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Kaspersky</a:t>
            </a:r>
            <a:r>
              <a:rPr lang="en-US" sz="2400" b="1" dirty="0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 Lab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2A8E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Grafico 9"/>
          <p:cNvGraphicFramePr/>
          <p:nvPr/>
        </p:nvGraphicFramePr>
        <p:xfrm>
          <a:off x="4860032" y="1484784"/>
          <a:ext cx="4283968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5" name="Connettore 2 14"/>
          <p:cNvCxnSpPr/>
          <p:nvPr/>
        </p:nvCxnSpPr>
        <p:spPr>
          <a:xfrm flipV="1">
            <a:off x="5940152" y="2564904"/>
            <a:ext cx="720080" cy="36004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6588224" y="213285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44,5%</a:t>
            </a:r>
            <a:endParaRPr lang="it-IT" dirty="0">
              <a:solidFill>
                <a:srgbClr val="C00000"/>
              </a:solidFill>
            </a:endParaRPr>
          </a:p>
        </p:txBody>
      </p:sp>
      <p:cxnSp>
        <p:nvCxnSpPr>
          <p:cNvPr id="11" name="Connettore 2 10"/>
          <p:cNvCxnSpPr/>
          <p:nvPr/>
        </p:nvCxnSpPr>
        <p:spPr>
          <a:xfrm flipV="1">
            <a:off x="7236296" y="2132856"/>
            <a:ext cx="648072" cy="43204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53425" cy="34605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2A8E74"/>
                </a:solidFill>
                <a:latin typeface="Arial" charset="0"/>
                <a:ea typeface="ＭＳ Ｐゴシック" charset="-128"/>
              </a:rPr>
              <a:t>Info</a:t>
            </a:r>
            <a:r>
              <a:rPr lang="en-US" sz="2400" dirty="0" smtClean="0">
                <a:solidFill>
                  <a:srgbClr val="0D5C57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sz="2400" dirty="0" err="1" smtClean="0">
                <a:solidFill>
                  <a:srgbClr val="2A8E74"/>
                </a:solidFill>
                <a:latin typeface="Arial" charset="0"/>
                <a:ea typeface="ＭＳ Ｐゴシック" charset="-128"/>
              </a:rPr>
              <a:t>su</a:t>
            </a:r>
            <a:r>
              <a:rPr lang="en-US" sz="2400" dirty="0" smtClean="0">
                <a:solidFill>
                  <a:srgbClr val="2A8E74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sz="2400" dirty="0" err="1" smtClean="0">
                <a:solidFill>
                  <a:srgbClr val="2A8E74"/>
                </a:solidFill>
                <a:latin typeface="Arial" charset="0"/>
                <a:ea typeface="ＭＳ Ｐゴシック" charset="-128"/>
              </a:rPr>
              <a:t>Kaspersky</a:t>
            </a:r>
            <a:r>
              <a:rPr lang="en-US" sz="2400" dirty="0" smtClean="0">
                <a:solidFill>
                  <a:srgbClr val="2A8E74"/>
                </a:solidFill>
                <a:latin typeface="Arial" charset="0"/>
                <a:ea typeface="ＭＳ Ｐゴシック" charset="-128"/>
              </a:rPr>
              <a:t> Lab</a:t>
            </a:r>
            <a:endParaRPr lang="it-IT" sz="2400" dirty="0">
              <a:solidFill>
                <a:srgbClr val="2A8E74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0" y="1628800"/>
            <a:ext cx="55081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charset="0"/>
              <a:buChar char="•"/>
            </a:pPr>
            <a:r>
              <a:rPr lang="en-US" sz="2000" dirty="0" smtClean="0">
                <a:latin typeface="Arial" charset="0"/>
                <a:ea typeface="ＭＳ Ｐゴシック" charset="-128"/>
              </a:rPr>
              <a:t> 2029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dipendenti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in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tutto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il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mondo</a:t>
            </a:r>
            <a:endParaRPr lang="en-US" sz="2000" dirty="0" smtClean="0">
              <a:latin typeface="Arial" charset="0"/>
              <a:ea typeface="ＭＳ Ｐゴシック" charset="-12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</a:pPr>
            <a:endParaRPr lang="en-US" sz="2000" dirty="0" smtClean="0">
              <a:latin typeface="Arial" charset="0"/>
              <a:ea typeface="ＭＳ Ｐゴシック" charset="-12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charset="0"/>
              <a:buChar char="•"/>
            </a:pPr>
            <a:r>
              <a:rPr lang="en-US" sz="2000" dirty="0" smtClean="0">
                <a:latin typeface="Arial" charset="0"/>
                <a:ea typeface="ＭＳ Ｐゴシック" charset="-128"/>
              </a:rPr>
              <a:t>27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uffici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in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tutto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il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mondo</a:t>
            </a:r>
            <a:endParaRPr lang="en-US" sz="2000" dirty="0" smtClean="0">
              <a:latin typeface="Arial" charset="0"/>
              <a:ea typeface="ＭＳ Ｐゴシック" charset="-12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charset="0"/>
              <a:buChar char="•"/>
            </a:pPr>
            <a:endParaRPr lang="en-US" sz="2000" dirty="0" smtClean="0">
              <a:latin typeface="Arial" charset="0"/>
              <a:ea typeface="ＭＳ Ｐゴシック" charset="-12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charset="0"/>
              <a:buChar char="•"/>
            </a:pPr>
            <a:r>
              <a:rPr lang="en-US" sz="2000" dirty="0" err="1" smtClean="0">
                <a:latin typeface="Arial" charset="0"/>
                <a:ea typeface="ＭＳ Ｐゴシック" charset="-128"/>
              </a:rPr>
              <a:t>Oltre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 300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milioni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di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utenti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nel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mondo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sono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protetti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dai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nostri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prodotti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e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dalle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nostre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tecnologie</a:t>
            </a:r>
            <a:endParaRPr lang="en-US" sz="2000" dirty="0" smtClean="0">
              <a:latin typeface="Arial" charset="0"/>
              <a:ea typeface="ＭＳ Ｐゴシック" charset="-12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charset="0"/>
              <a:buChar char="•"/>
            </a:pPr>
            <a:endParaRPr lang="en-US" sz="2000" dirty="0" smtClean="0">
              <a:latin typeface="Arial" charset="0"/>
              <a:ea typeface="ＭＳ Ｐゴシック" charset="-12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charset="0"/>
              <a:buChar char="•"/>
            </a:pPr>
            <a:r>
              <a:rPr lang="en-US" sz="2000" dirty="0" err="1" smtClean="0">
                <a:latin typeface="Arial" charset="0"/>
                <a:ea typeface="ＭＳ Ｐゴシック" charset="-128"/>
              </a:rPr>
              <a:t>Oltre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50.000 clienti al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giorno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scelgono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</a:pPr>
            <a:r>
              <a:rPr lang="en-US" sz="2000" dirty="0" smtClean="0">
                <a:latin typeface="Arial" charset="0"/>
                <a:ea typeface="ＭＳ Ｐゴシック" charset="-128"/>
              </a:rPr>
              <a:t>    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soluzioni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di </a:t>
            </a:r>
            <a:r>
              <a:rPr lang="en-US" sz="2000" dirty="0" err="1" smtClean="0">
                <a:latin typeface="Arial" charset="0"/>
                <a:ea typeface="ＭＳ Ｐゴシック" charset="-128"/>
              </a:rPr>
              <a:t>Kaspersky</a:t>
            </a:r>
            <a:r>
              <a:rPr lang="en-US" sz="2000" dirty="0" smtClean="0">
                <a:latin typeface="Arial" charset="0"/>
                <a:ea typeface="ＭＳ Ｐゴシック" charset="-128"/>
              </a:rPr>
              <a:t> Lab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</a:pPr>
            <a:endParaRPr lang="en-US" sz="2000" dirty="0" smtClean="0">
              <a:latin typeface="Arial" charset="0"/>
              <a:ea typeface="ＭＳ Ｐゴシック" charset="-12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</a:pPr>
            <a:endParaRPr lang="en-US" sz="2000" dirty="0" smtClean="0">
              <a:latin typeface="Arial" charset="0"/>
              <a:ea typeface="ＭＳ Ｐゴシック" charset="-12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</a:pPr>
            <a:endParaRPr lang="en-US" sz="2000" dirty="0" smtClean="0">
              <a:latin typeface="Arial" charset="0"/>
              <a:ea typeface="ＭＳ Ｐゴシック" charset="-12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charset="0"/>
              <a:buChar char="•"/>
            </a:pPr>
            <a:endParaRPr lang="ru-RU" sz="2000" dirty="0" smtClean="0">
              <a:latin typeface="Arial" charset="0"/>
              <a:ea typeface="ＭＳ Ｐゴシック" charset="-128"/>
            </a:endParaRPr>
          </a:p>
        </p:txBody>
      </p:sp>
      <p:graphicFrame>
        <p:nvGraphicFramePr>
          <p:cNvPr id="14" name="Segnaposto contenuto 13"/>
          <p:cNvGraphicFramePr>
            <a:graphicFrameLocks noGrp="1"/>
          </p:cNvGraphicFramePr>
          <p:nvPr>
            <p:ph sz="quarter" idx="13"/>
          </p:nvPr>
        </p:nvGraphicFramePr>
        <p:xfrm>
          <a:off x="5292080" y="1412776"/>
          <a:ext cx="385192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4" name="Connettore 2 23"/>
          <p:cNvCxnSpPr/>
          <p:nvPr/>
        </p:nvCxnSpPr>
        <p:spPr>
          <a:xfrm flipV="1">
            <a:off x="5940152" y="1412776"/>
            <a:ext cx="2736304" cy="2232248"/>
          </a:xfrm>
          <a:prstGeom prst="straightConnector1">
            <a:avLst/>
          </a:prstGeom>
          <a:ln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7020272" y="465313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30%</a:t>
            </a:r>
            <a:endParaRPr lang="it-IT" dirty="0">
              <a:solidFill>
                <a:srgbClr val="C00000"/>
              </a:solidFill>
            </a:endParaRPr>
          </a:p>
        </p:txBody>
      </p:sp>
      <p:graphicFrame>
        <p:nvGraphicFramePr>
          <p:cNvPr id="17" name="Grafico 16"/>
          <p:cNvGraphicFramePr/>
          <p:nvPr/>
        </p:nvGraphicFramePr>
        <p:xfrm>
          <a:off x="5508104" y="4365104"/>
          <a:ext cx="3528392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6228184" y="5949280"/>
            <a:ext cx="21178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/>
              <a:t>La crescita della </a:t>
            </a:r>
            <a:r>
              <a:rPr lang="it-IT" sz="1000" b="1" dirty="0" err="1" smtClean="0"/>
              <a:t>Kaspersky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Lab</a:t>
            </a:r>
            <a:endParaRPr lang="it-IT" sz="10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0" y="908720"/>
            <a:ext cx="8424936" cy="1495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</a:pPr>
            <a:r>
              <a:rPr lang="en-US" sz="2400" dirty="0" smtClean="0">
                <a:latin typeface="Arial" charset="0"/>
                <a:ea typeface="ＭＳ Ｐゴシック" charset="-128"/>
              </a:rPr>
              <a:t>     Le </a:t>
            </a:r>
            <a:r>
              <a:rPr lang="en-US" sz="2400" dirty="0" err="1" smtClean="0">
                <a:latin typeface="Arial" charset="0"/>
                <a:ea typeface="ＭＳ Ｐゴシック" charset="-128"/>
              </a:rPr>
              <a:t>tecnologie</a:t>
            </a:r>
            <a:r>
              <a:rPr lang="en-US" sz="2400" dirty="0" smtClean="0">
                <a:latin typeface="Arial" charset="0"/>
                <a:ea typeface="ＭＳ Ｐゴシック" charset="-128"/>
              </a:rPr>
              <a:t> di </a:t>
            </a:r>
            <a:r>
              <a:rPr lang="en-US" sz="2400" dirty="0" err="1" smtClean="0">
                <a:latin typeface="Arial" charset="0"/>
                <a:ea typeface="ＭＳ Ｐゴシック" charset="-128"/>
              </a:rPr>
              <a:t>Kaspersky</a:t>
            </a:r>
            <a:r>
              <a:rPr lang="en-US" sz="2400" dirty="0" smtClean="0">
                <a:latin typeface="Arial" charset="0"/>
                <a:ea typeface="ＭＳ Ｐゴシック" charset="-128"/>
              </a:rPr>
              <a:t> Lab </a:t>
            </a:r>
            <a:r>
              <a:rPr lang="en-US" sz="2400" dirty="0" err="1" smtClean="0">
                <a:latin typeface="Arial" charset="0"/>
                <a:ea typeface="ＭＳ Ｐゴシック" charset="-128"/>
              </a:rPr>
              <a:t>sono</a:t>
            </a:r>
            <a:r>
              <a:rPr lang="en-US" sz="24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400" dirty="0" err="1" smtClean="0">
                <a:latin typeface="Arial" charset="0"/>
                <a:ea typeface="ＭＳ Ｐゴシック" charset="-128"/>
              </a:rPr>
              <a:t>utilizzate</a:t>
            </a:r>
            <a:r>
              <a:rPr lang="en-US" sz="2400" dirty="0" smtClean="0">
                <a:latin typeface="Arial" charset="0"/>
                <a:ea typeface="ＭＳ Ｐゴシック" charset="-128"/>
              </a:rPr>
              <a:t>  </a:t>
            </a:r>
            <a:r>
              <a:rPr lang="en-US" sz="2400" dirty="0" err="1" smtClean="0">
                <a:latin typeface="Arial" charset="0"/>
                <a:ea typeface="ＭＳ Ｐゴシック" charset="-128"/>
              </a:rPr>
              <a:t>da</a:t>
            </a:r>
            <a:r>
              <a:rPr lang="en-US" sz="24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400" dirty="0" err="1" smtClean="0">
                <a:latin typeface="Arial" charset="0"/>
                <a:ea typeface="ＭＳ Ｐゴシック" charset="-128"/>
              </a:rPr>
              <a:t>oltre</a:t>
            </a:r>
            <a:r>
              <a:rPr lang="en-US" sz="2400" dirty="0" smtClean="0">
                <a:latin typeface="Arial" charset="0"/>
                <a:ea typeface="ＭＳ Ｐゴシック" charset="-128"/>
              </a:rPr>
              <a:t> 100 OEM </a:t>
            </a:r>
            <a:r>
              <a:rPr lang="en-US" sz="2400" dirty="0" err="1" smtClean="0">
                <a:latin typeface="Arial" charset="0"/>
                <a:ea typeface="ＭＳ Ｐゴシック" charset="-128"/>
              </a:rPr>
              <a:t>internazionali</a:t>
            </a:r>
            <a:endParaRPr lang="en-US" sz="2400" dirty="0" smtClean="0">
              <a:latin typeface="Arial" charset="0"/>
              <a:ea typeface="ＭＳ Ｐゴシック" charset="-12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</a:pPr>
            <a:endParaRPr lang="en-US" dirty="0" smtClean="0">
              <a:latin typeface="Arial" charset="0"/>
              <a:ea typeface="ＭＳ Ｐゴシック" charset="-128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</a:pPr>
            <a:endParaRPr lang="en-US" dirty="0" smtClean="0">
              <a:latin typeface="Arial" charset="0"/>
              <a:ea typeface="ＭＳ Ｐゴシック" charset="-128"/>
            </a:endParaRPr>
          </a:p>
        </p:txBody>
      </p:sp>
      <p:sp>
        <p:nvSpPr>
          <p:cNvPr id="9" name="Titolo 1"/>
          <p:cNvSpPr txBox="1">
            <a:spLocks noGrp="1"/>
          </p:cNvSpPr>
          <p:nvPr>
            <p:ph type="title"/>
          </p:nvPr>
        </p:nvSpPr>
        <p:spPr>
          <a:xfrm>
            <a:off x="395536" y="332656"/>
            <a:ext cx="8353425" cy="346050"/>
          </a:xfrm>
          <a:prstGeom prst="rect">
            <a:avLst/>
          </a:prstGeom>
          <a:effectLst/>
        </p:spPr>
        <p:txBody>
          <a:bodyPr vert="horz" lIns="0" tIns="0" rIns="0" bIns="0" rtlCol="0" anchor="t" anchorCtr="0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400" b="1" dirty="0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Info </a:t>
            </a:r>
            <a:r>
              <a:rPr lang="en-US" sz="2400" b="1" dirty="0" err="1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su</a:t>
            </a:r>
            <a:r>
              <a:rPr lang="en-US" sz="2400" b="1" dirty="0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 </a:t>
            </a:r>
            <a:r>
              <a:rPr lang="en-US" sz="2400" b="1" dirty="0" err="1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Kaspersky</a:t>
            </a:r>
            <a:r>
              <a:rPr lang="en-US" sz="2400" b="1" dirty="0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 Lab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2A8E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301208"/>
            <a:ext cx="15335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653136"/>
            <a:ext cx="1670975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6" descr="Blue Coat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2708920"/>
            <a:ext cx="2099172" cy="326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2564904"/>
            <a:ext cx="1837184" cy="476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24328" y="2492896"/>
            <a:ext cx="11239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6256" y="3284984"/>
            <a:ext cx="20288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56176" y="3861048"/>
            <a:ext cx="2208659" cy="473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1" descr="gfi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47864" y="4077072"/>
            <a:ext cx="1125721" cy="263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1520" y="2132856"/>
            <a:ext cx="1346348" cy="178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60032" y="4005064"/>
            <a:ext cx="11144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4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979712" y="3284984"/>
            <a:ext cx="161865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C:\Documents and Settings\Merkulov\Desktop\logos\juniper_networks_logo.gi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07904" y="4797152"/>
            <a:ext cx="1121202" cy="209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6" name="Picture 10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23728" y="2636912"/>
            <a:ext cx="1112143" cy="47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0" descr="C:\Documents and Settings\Merkulov\Desktop\logos\sonicwall_logo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95536" y="4077072"/>
            <a:ext cx="1121202" cy="215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8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724128" y="3284984"/>
            <a:ext cx="1056233" cy="32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9" descr="C:\Documents and Settings\Merkulov\Desktop\logos\oem_netasq.gif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835696" y="4005064"/>
            <a:ext cx="1121194" cy="40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5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779912" y="3356992"/>
            <a:ext cx="1637582" cy="397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47" descr="C:\Documents and Settings\Merkulov\Desktop\logos\zyxel.gif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67544" y="4941168"/>
            <a:ext cx="1121202" cy="21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8" name="Picture 12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95536" y="3284984"/>
            <a:ext cx="14192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9" name="Picture 13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763688" y="4725144"/>
            <a:ext cx="151216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907704" y="5445224"/>
            <a:ext cx="172819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3851920" y="5445224"/>
            <a:ext cx="869057" cy="37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11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6372200" y="4653136"/>
            <a:ext cx="1601349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6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4860032" y="5445224"/>
            <a:ext cx="1736077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7" name="Picture 1" descr="C:\Users\pavlova\Pictures\microsoftexch-hstsrv_bl.gif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23528" y="2420888"/>
            <a:ext cx="1524000" cy="457200"/>
          </a:xfrm>
          <a:prstGeom prst="rect">
            <a:avLst/>
          </a:prstGeom>
          <a:noFill/>
        </p:spPr>
      </p:pic>
      <p:pic>
        <p:nvPicPr>
          <p:cNvPr id="24578" name="Picture 2" descr="C:\Users\pavlova\Pictures\alcatel-lucent_logo.jpg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2123728" y="2060848"/>
            <a:ext cx="1524000" cy="371475"/>
          </a:xfrm>
          <a:prstGeom prst="rect">
            <a:avLst/>
          </a:prstGeom>
          <a:noFill/>
        </p:spPr>
      </p:pic>
      <p:pic>
        <p:nvPicPr>
          <p:cNvPr id="24579" name="Picture 3" descr="C:\Users\pavlova\Pictures\gateprotect[1].png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3851920" y="2060848"/>
            <a:ext cx="1524000" cy="342900"/>
          </a:xfrm>
          <a:prstGeom prst="rect">
            <a:avLst/>
          </a:prstGeom>
          <a:noFill/>
        </p:spPr>
      </p:pic>
      <p:graphicFrame>
        <p:nvGraphicFramePr>
          <p:cNvPr id="36" name="Tabella 35"/>
          <p:cNvGraphicFramePr>
            <a:graphicFrameLocks noGrp="1"/>
          </p:cNvGraphicFramePr>
          <p:nvPr/>
        </p:nvGraphicFramePr>
        <p:xfrm>
          <a:off x="1524000" y="3154680"/>
          <a:ext cx="6096000" cy="54864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/>
                      </a:r>
                      <a:br>
                        <a:rPr lang="it-IT" dirty="0"/>
                      </a:br>
                      <a:endParaRPr lang="it-IT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4580" name="Picture 4" descr="http://www.kaspersky.com/images/success_story/asus.png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5508104" y="2060848"/>
            <a:ext cx="1428750" cy="276225"/>
          </a:xfrm>
          <a:prstGeom prst="rect">
            <a:avLst/>
          </a:prstGeom>
          <a:noFill/>
        </p:spPr>
      </p:pic>
      <p:pic>
        <p:nvPicPr>
          <p:cNvPr id="24582" name="Picture 6" descr="http://www.kaspersky.com/images/success_story/dptech.gif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6876256" y="5157192"/>
            <a:ext cx="1524000" cy="600075"/>
          </a:xfrm>
          <a:prstGeom prst="rect">
            <a:avLst/>
          </a:prstGeom>
          <a:noFill/>
        </p:spPr>
      </p:pic>
      <p:pic>
        <p:nvPicPr>
          <p:cNvPr id="24584" name="Picture 8" descr="http://www.kaspersky.com/images/success_story/oem_intoto.gif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7236296" y="1556792"/>
            <a:ext cx="1524000" cy="857250"/>
          </a:xfrm>
          <a:prstGeom prst="rect">
            <a:avLst/>
          </a:prstGeom>
          <a:noFill/>
        </p:spPr>
      </p:pic>
      <p:sp>
        <p:nvSpPr>
          <p:cNvPr id="37" name="Rettangolo 36"/>
          <p:cNvSpPr/>
          <p:nvPr/>
        </p:nvSpPr>
        <p:spPr>
          <a:xfrm>
            <a:off x="251520" y="5877272"/>
            <a:ext cx="42712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hlinkClick r:id="rId34"/>
              </a:rPr>
              <a:t>http://www.kaspersky.com/</a:t>
            </a:r>
            <a:r>
              <a:rPr lang="it-IT" dirty="0" err="1" smtClean="0">
                <a:hlinkClick r:id="rId34"/>
              </a:rPr>
              <a:t>oem-partners</a:t>
            </a: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/>
          </p:cNvSpPr>
          <p:nvPr/>
        </p:nvSpPr>
        <p:spPr>
          <a:xfrm>
            <a:off x="539552" y="260648"/>
            <a:ext cx="8209160" cy="532631"/>
          </a:xfrm>
          <a:prstGeom prst="rect">
            <a:avLst/>
          </a:prstGeom>
          <a:effectLst/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dirty="0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R</a:t>
            </a:r>
            <a:r>
              <a:rPr lang="it-IT" sz="2400" b="1" noProof="0" dirty="0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iconoscimenti e certificazioni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2A8E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83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980728"/>
            <a:ext cx="17526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5013176"/>
            <a:ext cx="1066545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5013176"/>
            <a:ext cx="1407418" cy="116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5157192"/>
            <a:ext cx="18764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2492896"/>
            <a:ext cx="11049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0032" y="2852936"/>
            <a:ext cx="89535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7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2924944"/>
            <a:ext cx="18288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8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47864" y="1700808"/>
            <a:ext cx="1288143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2" descr="ws_readerschoice_winner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68344" y="4365104"/>
            <a:ext cx="11430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Bild 11" descr="image0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3528" y="4077072"/>
            <a:ext cx="971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Bild 14" descr="l'Oi SVM_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43808" y="3356992"/>
            <a:ext cx="1457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Image 1" descr="gold-awar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707904" y="4725144"/>
            <a:ext cx="7715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6" descr="pc_security_labs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419872" y="4005064"/>
            <a:ext cx="1295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 descr="090319_danish_image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68344" y="2132856"/>
            <a:ext cx="914400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" descr="090313_var_logo_small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627784" y="3861048"/>
            <a:ext cx="6127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9" descr="090303_disrtee_2009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79512" y="2132856"/>
            <a:ext cx="10668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0" descr="computer_bild_italia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475656" y="2132856"/>
            <a:ext cx="110490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1" descr="dator_2009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932040" y="2276872"/>
            <a:ext cx="9906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3" descr="comp_bild_testsieger_jan09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516216" y="2132856"/>
            <a:ext cx="926976" cy="732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4" descr="pcmag_italy_dec2008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547664" y="4077072"/>
            <a:ext cx="6445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6" descr="pcjapanawards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5076056" y="5157192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7" descr="signet_gold_2008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627784" y="1988840"/>
            <a:ext cx="7270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8" descr="testsieger_12_2008_com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884368" y="5229200"/>
            <a:ext cx="71311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0" descr="micro_actuel_editors_choice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6084168" y="3140968"/>
            <a:ext cx="1083568" cy="887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2" descr="ws_readerschoice_winner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96336" y="3429000"/>
            <a:ext cx="11430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5" descr="icsalabs_antispam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627784" y="1052736"/>
            <a:ext cx="5334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6" descr="checkmark_logo_07s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971600" y="1124744"/>
            <a:ext cx="59626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7" descr="cert-win-server-2008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6732240" y="1196752"/>
            <a:ext cx="5619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8" descr="citrix_ready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3779912" y="5661248"/>
            <a:ext cx="6858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1" descr="C:\Users\pavlova\Desktop\Kaspersky\Presentazioni\logo ultimo.jpg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3406753" y="1052736"/>
            <a:ext cx="1093239" cy="715291"/>
          </a:xfrm>
          <a:prstGeom prst="rect">
            <a:avLst/>
          </a:prstGeom>
          <a:noFill/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5076056" y="4005064"/>
            <a:ext cx="77706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179512" y="1124744"/>
            <a:ext cx="61912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7524328" y="1196752"/>
            <a:ext cx="4572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1706860" y="1124744"/>
            <a:ext cx="62510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6084168" y="3861048"/>
            <a:ext cx="1074043" cy="1119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Segnaposto numero diapositiva 6"/>
          <p:cNvSpPr>
            <a:spLocks noGrp="1"/>
          </p:cNvSpPr>
          <p:nvPr>
            <p:ph type="sldNum" sz="quarter" idx="4"/>
          </p:nvPr>
        </p:nvSpPr>
        <p:spPr>
          <a:xfrm>
            <a:off x="395288" y="6426985"/>
            <a:ext cx="64832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/>
          </p:cNvSpPr>
          <p:nvPr/>
        </p:nvSpPr>
        <p:spPr>
          <a:xfrm>
            <a:off x="539552" y="260648"/>
            <a:ext cx="8209160" cy="532631"/>
          </a:xfrm>
          <a:prstGeom prst="rect">
            <a:avLst/>
          </a:prstGeom>
          <a:effectLst/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4000" b="1" i="0" u="none" strike="noStrike" kern="1200" cap="none" spc="0" normalizeH="0" baseline="0" noProof="0" dirty="0">
              <a:ln>
                <a:noFill/>
              </a:ln>
              <a:solidFill>
                <a:srgbClr val="2A8E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609412" y="1268191"/>
            <a:ext cx="684150" cy="754872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it-IT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n-ea"/>
              <a:cs typeface="Arial" pitchFamily="34" charset="0"/>
            </a:endParaRPr>
          </a:p>
        </p:txBody>
      </p:sp>
      <p:pic>
        <p:nvPicPr>
          <p:cNvPr id="15" name="Immagine 14" descr="guardia_costiera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482505"/>
            <a:ext cx="1038344" cy="696634"/>
          </a:xfrm>
          <a:prstGeom prst="rect">
            <a:avLst/>
          </a:prstGeom>
        </p:spPr>
      </p:pic>
      <p:pic>
        <p:nvPicPr>
          <p:cNvPr id="16" name="Immagine 15" descr="MA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196752"/>
            <a:ext cx="1627534" cy="680605"/>
          </a:xfrm>
          <a:prstGeom prst="rect">
            <a:avLst/>
          </a:prstGeom>
        </p:spPr>
      </p:pic>
      <p:pic>
        <p:nvPicPr>
          <p:cNvPr id="17" name="Immagine 16" descr="Presidenza%20del%20Consiglio%20dei%20Ministri%20Logo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09940" y="3839959"/>
            <a:ext cx="1446698" cy="582998"/>
          </a:xfrm>
          <a:prstGeom prst="rect">
            <a:avLst/>
          </a:prstGeom>
        </p:spPr>
      </p:pic>
      <p:pic>
        <p:nvPicPr>
          <p:cNvPr id="18" name="Immagine 17" descr="at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7841" y="2196884"/>
            <a:ext cx="703250" cy="575386"/>
          </a:xfrm>
          <a:prstGeom prst="rect">
            <a:avLst/>
          </a:prstGeom>
        </p:spPr>
      </p:pic>
      <p:pic>
        <p:nvPicPr>
          <p:cNvPr id="19" name="Immagine 18" descr="catania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181048" y="2982703"/>
            <a:ext cx="595226" cy="751473"/>
          </a:xfrm>
          <a:prstGeom prst="rect">
            <a:avLst/>
          </a:prstGeom>
        </p:spPr>
      </p:pic>
      <p:pic>
        <p:nvPicPr>
          <p:cNvPr id="20" name="Immagine 19" descr="logo_small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109610" y="1411067"/>
            <a:ext cx="1741594" cy="434007"/>
          </a:xfrm>
          <a:prstGeom prst="rect">
            <a:avLst/>
          </a:prstGeom>
        </p:spPr>
      </p:pic>
      <p:pic>
        <p:nvPicPr>
          <p:cNvPr id="21" name="Immagine 20" descr="banner_02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823989" y="2411199"/>
            <a:ext cx="2873276" cy="287328"/>
          </a:xfrm>
          <a:prstGeom prst="rect">
            <a:avLst/>
          </a:prstGeom>
        </p:spPr>
      </p:pic>
      <p:pic>
        <p:nvPicPr>
          <p:cNvPr id="22" name="Immagine 21" descr="Ovale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038040" y="2054008"/>
            <a:ext cx="939404" cy="789887"/>
          </a:xfrm>
          <a:prstGeom prst="rect">
            <a:avLst/>
          </a:prstGeom>
        </p:spPr>
      </p:pic>
      <p:pic>
        <p:nvPicPr>
          <p:cNvPr id="23" name="Immagine 22" descr="logoGA_210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52156" y="3197016"/>
            <a:ext cx="1695837" cy="321486"/>
          </a:xfrm>
          <a:prstGeom prst="rect">
            <a:avLst/>
          </a:prstGeom>
        </p:spPr>
      </p:pic>
      <p:pic>
        <p:nvPicPr>
          <p:cNvPr id="24" name="Immagine 23" descr="sp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76482" y="3620881"/>
            <a:ext cx="45719" cy="45719"/>
          </a:xfrm>
          <a:prstGeom prst="rect">
            <a:avLst/>
          </a:prstGeom>
        </p:spPr>
      </p:pic>
      <p:pic>
        <p:nvPicPr>
          <p:cNvPr id="25" name="Immagine 24" descr="lg_almaviva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324188" y="3125578"/>
            <a:ext cx="1044830" cy="538489"/>
          </a:xfrm>
          <a:prstGeom prst="rect">
            <a:avLst/>
          </a:prstGeom>
        </p:spPr>
      </p:pic>
      <p:pic>
        <p:nvPicPr>
          <p:cNvPr id="26" name="Immagine 25" descr="Y6WZCAAHQEPYCAD7FHXMCAK2DA30CAJF5FMTCATWPKQ2CA1DYP2OCAAM6PG2CAL6YVF5CAERCU2ICAQDKMW3CADXYUGFCA0RVLP7CAE0X0GVCANE7CR2CA3IWN4QCAWC20WTCAVMX2UACA93Q6JTCA1WIJ1S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66404" y="3982835"/>
            <a:ext cx="868012" cy="868012"/>
          </a:xfrm>
          <a:prstGeom prst="rect">
            <a:avLst/>
          </a:prstGeom>
        </p:spPr>
      </p:pic>
      <p:pic>
        <p:nvPicPr>
          <p:cNvPr id="27" name="Immagine 26" descr="conbipel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180916" y="4268587"/>
            <a:ext cx="1551170" cy="506340"/>
          </a:xfrm>
          <a:prstGeom prst="rect">
            <a:avLst/>
          </a:prstGeom>
        </p:spPr>
      </p:pic>
      <p:pic>
        <p:nvPicPr>
          <p:cNvPr id="28" name="Immagine 27" descr="IMQXCA1IMAZQCATYC1EHCASEFLCSCAN4HI7TCAM99D8XCA4SNZ71CA35MOWJCA4KQIIRCAUBSFBXCAWWU6E1CAB1A2RECASA7OHRCAD8GV5CCAWXKYAWCAX727MFCA9ZG52UCAVU9RX7CA4RB87YCAUQYVZS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109345" y="5268719"/>
            <a:ext cx="742231" cy="843906"/>
          </a:xfrm>
          <a:prstGeom prst="rect">
            <a:avLst/>
          </a:prstGeom>
        </p:spPr>
      </p:pic>
      <p:pic>
        <p:nvPicPr>
          <p:cNvPr id="29" name="Immagine 28" descr="HZTGCAD713I3CA3C6LG4CA9KPGQ2CAD1N192CAQ53ZN4CAHI8MFFCAS3SIK9CA3J3D7XCAQX25IRCA1GC8URCAQQYTQBCAZ7LNWICA86IFT7CAHTFQS8CADLNA0NCALQ8XH2CAHYPULGCAVB1RSXCAD9KVVQ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7753080" y="3339893"/>
            <a:ext cx="659046" cy="659046"/>
          </a:xfrm>
          <a:prstGeom prst="rect">
            <a:avLst/>
          </a:prstGeom>
        </p:spPr>
      </p:pic>
      <p:pic>
        <p:nvPicPr>
          <p:cNvPr id="30" name="Immagine 29" descr="Catania.gif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8077747" y="1196752"/>
            <a:ext cx="1066253" cy="1487677"/>
          </a:xfrm>
          <a:prstGeom prst="rect">
            <a:avLst/>
          </a:prstGeom>
        </p:spPr>
      </p:pic>
      <p:pic>
        <p:nvPicPr>
          <p:cNvPr id="31" name="Immagine 30" descr="images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4252618" y="3625645"/>
            <a:ext cx="741717" cy="1145299"/>
          </a:xfrm>
          <a:prstGeom prst="rect">
            <a:avLst/>
          </a:prstGeom>
        </p:spPr>
      </p:pic>
      <p:pic>
        <p:nvPicPr>
          <p:cNvPr id="32" name="Immagine 31" descr="KRLJCAP86ZISCAUZ62EUCAOKMZZ5CA7OHYHVCA6JF72DCAOD0353CA7X7PJPCAHD483YCAX7Y762CACZESRFCAZPIIQACA0ZMJ5MCA35NPU2CAULMYGLCAYBPB9CCA693WM1CAXD6IB4CA2YS9SLCAI5HOP8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2538105" y="5197280"/>
            <a:ext cx="1627535" cy="773079"/>
          </a:xfrm>
          <a:prstGeom prst="rect">
            <a:avLst/>
          </a:prstGeom>
        </p:spPr>
      </p:pic>
      <p:pic>
        <p:nvPicPr>
          <p:cNvPr id="33" name="Immagine 32" descr="logo_portale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4966997" y="5340156"/>
            <a:ext cx="715307" cy="578675"/>
          </a:xfrm>
          <a:prstGeom prst="rect">
            <a:avLst/>
          </a:prstGeom>
        </p:spPr>
      </p:pic>
      <p:pic>
        <p:nvPicPr>
          <p:cNvPr id="34" name="Immagine 33" descr="RafMilazzo.jp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6395757" y="4982966"/>
            <a:ext cx="663069" cy="663069"/>
          </a:xfrm>
          <a:prstGeom prst="rect">
            <a:avLst/>
          </a:prstGeom>
        </p:spPr>
      </p:pic>
      <p:pic>
        <p:nvPicPr>
          <p:cNvPr id="35" name="Immagine 34" descr="Vigilidel fuoco.jpg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7824518" y="4625776"/>
            <a:ext cx="851938" cy="1205573"/>
          </a:xfrm>
          <a:prstGeom prst="rect">
            <a:avLst/>
          </a:prstGeom>
        </p:spPr>
      </p:pic>
      <p:pic>
        <p:nvPicPr>
          <p:cNvPr id="36" name="Immagine 35" descr="4NQBCAFX4M22CAPBYVF0CA7WG0Z8CAVVT0JFCAFE8PMXCACZS1DXCAIFTDN7CA8S7364CAYU07XSCA46E4WRCADDLIW3CA3NYLOQCAZ1M3N3CA93JLVRCAI18HJDCA3MIHHVCAIW792ZCAP073M8CAWS2488.jpg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6660232" y="1268760"/>
            <a:ext cx="941303" cy="1224706"/>
          </a:xfrm>
          <a:prstGeom prst="rect">
            <a:avLst/>
          </a:prstGeom>
        </p:spPr>
      </p:pic>
      <p:sp>
        <p:nvSpPr>
          <p:cNvPr id="37" name="Titolo 1"/>
          <p:cNvSpPr txBox="1">
            <a:spLocks/>
          </p:cNvSpPr>
          <p:nvPr/>
        </p:nvSpPr>
        <p:spPr>
          <a:xfrm>
            <a:off x="683568" y="188640"/>
            <a:ext cx="8209160" cy="532631"/>
          </a:xfrm>
          <a:prstGeom prst="rect">
            <a:avLst/>
          </a:prstGeom>
          <a:effectLst/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dirty="0" smtClean="0">
                <a:solidFill>
                  <a:srgbClr val="2A8E74"/>
                </a:solidFill>
                <a:latin typeface="Arial" charset="0"/>
                <a:ea typeface="ＭＳ Ｐゴシック" charset="-128"/>
                <a:cs typeface="+mj-cs"/>
              </a:rPr>
              <a:t>Chi ha scelto Kaspersky…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2A8E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8" name="Segnaposto numero diapositiva 6"/>
          <p:cNvSpPr>
            <a:spLocks noGrp="1"/>
          </p:cNvSpPr>
          <p:nvPr>
            <p:ph type="sldNum" sz="quarter" idx="4"/>
          </p:nvPr>
        </p:nvSpPr>
        <p:spPr>
          <a:xfrm>
            <a:off x="395288" y="6426985"/>
            <a:ext cx="64832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51520" y="2492896"/>
            <a:ext cx="60853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err="1" smtClean="0">
                <a:solidFill>
                  <a:schemeClr val="bg1"/>
                </a:solidFill>
              </a:rPr>
              <a:t>Kaspersky</a:t>
            </a:r>
            <a:r>
              <a:rPr lang="it-IT" sz="3200" dirty="0" smtClean="0">
                <a:solidFill>
                  <a:schemeClr val="bg1"/>
                </a:solidFill>
              </a:rPr>
              <a:t> Open </a:t>
            </a:r>
            <a:r>
              <a:rPr lang="it-IT" sz="3200" dirty="0" err="1" smtClean="0">
                <a:solidFill>
                  <a:schemeClr val="bg1"/>
                </a:solidFill>
              </a:rPr>
              <a:t>Space</a:t>
            </a:r>
            <a:r>
              <a:rPr lang="it-IT" sz="3200" dirty="0" smtClean="0">
                <a:solidFill>
                  <a:schemeClr val="bg1"/>
                </a:solidFill>
              </a:rPr>
              <a:t> Security</a:t>
            </a:r>
            <a:endParaRPr lang="it-IT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288032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Soluzioni Open </a:t>
            </a:r>
            <a:r>
              <a:rPr lang="it-IT" dirty="0" err="1" smtClean="0"/>
              <a:t>Space</a:t>
            </a:r>
            <a:r>
              <a:rPr lang="it-IT" dirty="0" smtClean="0"/>
              <a:t> Security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539552" y="260648"/>
            <a:ext cx="8209160" cy="532631"/>
          </a:xfrm>
          <a:prstGeom prst="rect">
            <a:avLst/>
          </a:prstGeom>
          <a:effectLst/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A8E74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j-cs"/>
              </a:rPr>
              <a:t>Gamma Prodotti</a:t>
            </a:r>
            <a:r>
              <a:rPr kumimoji="0" lang="it-IT" sz="2400" b="1" i="0" u="none" strike="noStrike" kern="1200" cap="none" spc="0" normalizeH="0" noProof="0" dirty="0" smtClean="0">
                <a:ln>
                  <a:noFill/>
                </a:ln>
                <a:solidFill>
                  <a:srgbClr val="2A8E74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j-cs"/>
              </a:rPr>
              <a:t> Business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2A8E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988840"/>
            <a:ext cx="3086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2780928"/>
            <a:ext cx="305752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501008"/>
            <a:ext cx="30384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4221088"/>
            <a:ext cx="30670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/>
          <p:cNvSpPr txBox="1"/>
          <p:nvPr/>
        </p:nvSpPr>
        <p:spPr>
          <a:xfrm>
            <a:off x="467544" y="1988840"/>
            <a:ext cx="460851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dirty="0" smtClean="0">
                <a:solidFill>
                  <a:srgbClr val="FF0000"/>
                </a:solidFill>
              </a:rPr>
              <a:t>Work</a:t>
            </a:r>
            <a:r>
              <a:rPr lang="it-IT" sz="2400" dirty="0" smtClean="0">
                <a:solidFill>
                  <a:schemeClr val="accent1"/>
                </a:solidFill>
              </a:rPr>
              <a:t> </a:t>
            </a:r>
            <a:r>
              <a:rPr lang="it-IT" sz="2400" dirty="0" err="1" smtClean="0">
                <a:solidFill>
                  <a:schemeClr val="accent1"/>
                </a:solidFill>
              </a:rPr>
              <a:t>Space</a:t>
            </a:r>
            <a:r>
              <a:rPr lang="it-IT" sz="2400" dirty="0" smtClean="0">
                <a:solidFill>
                  <a:schemeClr val="accent1"/>
                </a:solidFill>
              </a:rPr>
              <a:t> Security </a:t>
            </a:r>
            <a:br>
              <a:rPr lang="it-IT" sz="2400" dirty="0" smtClean="0">
                <a:solidFill>
                  <a:schemeClr val="accent1"/>
                </a:solidFill>
              </a:rPr>
            </a:br>
            <a:r>
              <a:rPr lang="it-IT" sz="2400" dirty="0" smtClean="0">
                <a:solidFill>
                  <a:schemeClr val="accent1"/>
                </a:solidFill>
              </a:rPr>
              <a:t/>
            </a:r>
            <a:br>
              <a:rPr lang="it-IT" sz="2400" dirty="0" smtClean="0">
                <a:solidFill>
                  <a:schemeClr val="accent1"/>
                </a:solidFill>
              </a:rPr>
            </a:br>
            <a:r>
              <a:rPr lang="it-IT" sz="2400" dirty="0" smtClean="0">
                <a:solidFill>
                  <a:srgbClr val="FF0000"/>
                </a:solidFill>
              </a:rPr>
              <a:t>Business</a:t>
            </a:r>
            <a:r>
              <a:rPr lang="it-IT" sz="2400" dirty="0" smtClean="0">
                <a:solidFill>
                  <a:schemeClr val="accent1"/>
                </a:solidFill>
              </a:rPr>
              <a:t> </a:t>
            </a:r>
            <a:r>
              <a:rPr lang="it-IT" sz="2400" dirty="0" err="1" smtClean="0">
                <a:solidFill>
                  <a:schemeClr val="accent1"/>
                </a:solidFill>
              </a:rPr>
              <a:t>Space</a:t>
            </a:r>
            <a:r>
              <a:rPr lang="it-IT" sz="2400" dirty="0" smtClean="0">
                <a:solidFill>
                  <a:schemeClr val="accent1"/>
                </a:solidFill>
              </a:rPr>
              <a:t> Security</a:t>
            </a:r>
            <a:br>
              <a:rPr lang="it-IT" sz="2400" dirty="0" smtClean="0">
                <a:solidFill>
                  <a:schemeClr val="accent1"/>
                </a:solidFill>
              </a:rPr>
            </a:br>
            <a:r>
              <a:rPr lang="it-IT" sz="2400" dirty="0" smtClean="0">
                <a:solidFill>
                  <a:schemeClr val="accent1"/>
                </a:solidFill>
              </a:rPr>
              <a:t/>
            </a:r>
            <a:br>
              <a:rPr lang="it-IT" sz="2400" dirty="0" smtClean="0">
                <a:solidFill>
                  <a:schemeClr val="accent1"/>
                </a:solidFill>
              </a:rPr>
            </a:br>
            <a:r>
              <a:rPr lang="it-IT" sz="2400" dirty="0" err="1" smtClean="0">
                <a:solidFill>
                  <a:srgbClr val="FF0000"/>
                </a:solidFill>
              </a:rPr>
              <a:t>Enterprise</a:t>
            </a:r>
            <a:r>
              <a:rPr lang="it-IT" sz="2400" dirty="0" smtClean="0">
                <a:solidFill>
                  <a:schemeClr val="accent1"/>
                </a:solidFill>
              </a:rPr>
              <a:t> </a:t>
            </a:r>
            <a:r>
              <a:rPr lang="it-IT" sz="2400" dirty="0" err="1" smtClean="0">
                <a:solidFill>
                  <a:schemeClr val="accent1"/>
                </a:solidFill>
              </a:rPr>
              <a:t>Space</a:t>
            </a:r>
            <a:r>
              <a:rPr lang="it-IT" sz="2400" dirty="0" smtClean="0">
                <a:solidFill>
                  <a:schemeClr val="accent1"/>
                </a:solidFill>
              </a:rPr>
              <a:t> Security</a:t>
            </a:r>
            <a:br>
              <a:rPr lang="it-IT" sz="2400" dirty="0" smtClean="0">
                <a:solidFill>
                  <a:schemeClr val="accent1"/>
                </a:solidFill>
              </a:rPr>
            </a:br>
            <a:r>
              <a:rPr lang="it-IT" sz="2400" dirty="0" smtClean="0">
                <a:solidFill>
                  <a:schemeClr val="accent1"/>
                </a:solidFill>
              </a:rPr>
              <a:t/>
            </a:r>
            <a:br>
              <a:rPr lang="it-IT" sz="2400" dirty="0" smtClean="0">
                <a:solidFill>
                  <a:schemeClr val="accent1"/>
                </a:solidFill>
              </a:rPr>
            </a:br>
            <a:r>
              <a:rPr lang="it-IT" sz="2400" dirty="0" smtClean="0">
                <a:solidFill>
                  <a:srgbClr val="FF0000"/>
                </a:solidFill>
              </a:rPr>
              <a:t>Total</a:t>
            </a:r>
            <a:r>
              <a:rPr lang="it-IT" sz="2400" dirty="0" smtClean="0">
                <a:solidFill>
                  <a:schemeClr val="accent1"/>
                </a:solidFill>
              </a:rPr>
              <a:t> </a:t>
            </a:r>
            <a:r>
              <a:rPr lang="it-IT" sz="2400" dirty="0" err="1" smtClean="0">
                <a:solidFill>
                  <a:schemeClr val="accent1"/>
                </a:solidFill>
              </a:rPr>
              <a:t>Space</a:t>
            </a:r>
            <a:r>
              <a:rPr lang="it-IT" sz="2400" dirty="0" smtClean="0">
                <a:solidFill>
                  <a:schemeClr val="accent1"/>
                </a:solidFill>
              </a:rPr>
              <a:t> Security</a:t>
            </a:r>
            <a:r>
              <a:rPr lang="it-IT" dirty="0" smtClean="0">
                <a:solidFill>
                  <a:schemeClr val="accent1"/>
                </a:solidFill>
              </a:rPr>
              <a:t/>
            </a:r>
            <a:br>
              <a:rPr lang="it-IT" dirty="0" smtClean="0">
                <a:solidFill>
                  <a:schemeClr val="accent1"/>
                </a:solidFill>
              </a:rPr>
            </a:br>
            <a:endParaRPr lang="it-IT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spersky">
  <a:themeElements>
    <a:clrScheme name="Kaskersky 2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6D55"/>
      </a:accent1>
      <a:accent2>
        <a:srgbClr val="7AB800"/>
      </a:accent2>
      <a:accent3>
        <a:srgbClr val="E98300"/>
      </a:accent3>
      <a:accent4>
        <a:srgbClr val="B11280"/>
      </a:accent4>
      <a:accent5>
        <a:srgbClr val="007AC9"/>
      </a:accent5>
      <a:accent6>
        <a:srgbClr val="002C5F"/>
      </a:accent6>
      <a:hlink>
        <a:srgbClr val="006D55"/>
      </a:hlink>
      <a:folHlink>
        <a:srgbClr val="002C5F"/>
      </a:folHlink>
    </a:clrScheme>
    <a:fontScheme name="Kaspersk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D7362"/>
        </a:solidFill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Kaspersky alternative">
  <a:themeElements>
    <a:clrScheme name="Kaskersky 2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6D55"/>
      </a:accent1>
      <a:accent2>
        <a:srgbClr val="7AB800"/>
      </a:accent2>
      <a:accent3>
        <a:srgbClr val="E98300"/>
      </a:accent3>
      <a:accent4>
        <a:srgbClr val="B11280"/>
      </a:accent4>
      <a:accent5>
        <a:srgbClr val="007AC9"/>
      </a:accent5>
      <a:accent6>
        <a:srgbClr val="002C5F"/>
      </a:accent6>
      <a:hlink>
        <a:srgbClr val="006D55"/>
      </a:hlink>
      <a:folHlink>
        <a:srgbClr val="002C5F"/>
      </a:folHlink>
    </a:clrScheme>
    <a:fontScheme name="Kaspersk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Kaspersky alternative">
  <a:themeElements>
    <a:clrScheme name="Kaskersky 2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6D55"/>
      </a:accent1>
      <a:accent2>
        <a:srgbClr val="7AB800"/>
      </a:accent2>
      <a:accent3>
        <a:srgbClr val="E98300"/>
      </a:accent3>
      <a:accent4>
        <a:srgbClr val="B11280"/>
      </a:accent4>
      <a:accent5>
        <a:srgbClr val="007AC9"/>
      </a:accent5>
      <a:accent6>
        <a:srgbClr val="002C5F"/>
      </a:accent6>
      <a:hlink>
        <a:srgbClr val="006D55"/>
      </a:hlink>
      <a:folHlink>
        <a:srgbClr val="002C5F"/>
      </a:folHlink>
    </a:clrScheme>
    <a:fontScheme name="Kaspersk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33423</TotalTime>
  <Words>347</Words>
  <Application>Microsoft Office PowerPoint</Application>
  <PresentationFormat>Presentazione su schermo (4:3)</PresentationFormat>
  <Paragraphs>116</Paragraphs>
  <Slides>15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15</vt:i4>
      </vt:variant>
    </vt:vector>
  </HeadingPairs>
  <TitlesOfParts>
    <vt:vector size="18" baseType="lpstr">
      <vt:lpstr>Kaspersky</vt:lpstr>
      <vt:lpstr>Kaspersky alternative</vt:lpstr>
      <vt:lpstr>1_Kaspersky alternative</vt:lpstr>
      <vt:lpstr>Un approccio unico alla sicurezza IT delle aziende       </vt:lpstr>
      <vt:lpstr>Diapositiva 2</vt:lpstr>
      <vt:lpstr>Info su Kaspersky Lab</vt:lpstr>
      <vt:lpstr>Info su Kaspersky Lab</vt:lpstr>
      <vt:lpstr>Info su Kaspersky Lab</vt:lpstr>
      <vt:lpstr>Diapositiva 6</vt:lpstr>
      <vt:lpstr>Diapositiva 7</vt:lpstr>
      <vt:lpstr>Diapositiva 8</vt:lpstr>
      <vt:lpstr> Soluzioni Open Space Security  </vt:lpstr>
      <vt:lpstr>Licenze e Features</vt:lpstr>
      <vt:lpstr>Piattaforme Supportate</vt:lpstr>
      <vt:lpstr>Versioni correnti    Kaspersky Security Center 9 (Ex Administration Kit 8)   Kaspersky Endpoint Protection 8 (Ex Endpoint Protection 6)</vt:lpstr>
      <vt:lpstr>Il controllo Endpoint</vt:lpstr>
      <vt:lpstr>Kaspersky</vt:lpstr>
      <vt:lpstr>Kaspersky</vt:lpstr>
    </vt:vector>
  </TitlesOfParts>
  <Company>Kaspersky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osadchaya</dc:creator>
  <cp:lastModifiedBy>Rodrigo Spolidoro</cp:lastModifiedBy>
  <cp:revision>297</cp:revision>
  <dcterms:created xsi:type="dcterms:W3CDTF">2010-08-10T13:59:33Z</dcterms:created>
  <dcterms:modified xsi:type="dcterms:W3CDTF">2012-03-13T16:42:34Z</dcterms:modified>
</cp:coreProperties>
</file>